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9309100" cy="7053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6484B1F-D089-4A7F-BE07-C360E4BFB891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2C98733-22F6-41CF-9282-9B85797AB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1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SERVSafe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Kitchen Safety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latin typeface="Chiller" panose="04020404031007020602" pitchFamily="82" charset="0"/>
              </a:rPr>
              <a:t>GERMS</a:t>
            </a:r>
            <a:endParaRPr lang="en-US" sz="8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622855"/>
            <a:ext cx="10178322" cy="4256738"/>
          </a:xfrm>
        </p:spPr>
        <p:txBody>
          <a:bodyPr/>
          <a:lstStyle/>
          <a:p>
            <a:r>
              <a:rPr lang="en-US" altLang="en-US" dirty="0"/>
              <a:t>Stop the spreading of germs by using a clean utensil when tasting foods, and only use it ONCE. </a:t>
            </a:r>
          </a:p>
          <a:p>
            <a:r>
              <a:rPr lang="en-US" altLang="en-US" dirty="0"/>
              <a:t>Pathogens= microbes that cause foodborne illnesses in people. </a:t>
            </a:r>
          </a:p>
          <a:p>
            <a:r>
              <a:rPr lang="en-US" altLang="en-US" dirty="0"/>
              <a:t>3 types of food contaminates: </a:t>
            </a:r>
          </a:p>
          <a:p>
            <a:pPr lvl="1"/>
            <a:r>
              <a:rPr lang="en-US" altLang="en-US" dirty="0"/>
              <a:t>1. Biological – living organisms like fungi (mold), bacteria, viruses,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/>
            <a:r>
              <a:rPr lang="en-US" altLang="en-US" dirty="0"/>
              <a:t>2. Chemical- solutions, toxic metals, pesticides. These cause poisonings, cancer, burnings. </a:t>
            </a:r>
          </a:p>
          <a:p>
            <a:pPr lvl="1"/>
            <a:r>
              <a:rPr lang="en-US" altLang="en-US" dirty="0"/>
              <a:t>3. Physical- broken glass, metal pieces, </a:t>
            </a:r>
            <a:r>
              <a:rPr lang="en-US" altLang="en-US" dirty="0" err="1"/>
              <a:t>band-aids</a:t>
            </a:r>
            <a:endParaRPr lang="en-US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wash your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5271"/>
            <a:ext cx="10178322" cy="5339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After using the restroom</a:t>
            </a:r>
          </a:p>
          <a:p>
            <a:pPr marL="0" indent="0">
              <a:buNone/>
            </a:pPr>
            <a:r>
              <a:rPr lang="en-US" sz="2800" dirty="0" smtClean="0"/>
              <a:t>After coughing or sneezing</a:t>
            </a:r>
          </a:p>
          <a:p>
            <a:pPr marL="0" indent="0">
              <a:buNone/>
            </a:pPr>
            <a:r>
              <a:rPr lang="en-US" sz="2800" dirty="0" smtClean="0"/>
              <a:t>Before &amp; after handling raw meat, poultry, or eggs</a:t>
            </a:r>
          </a:p>
          <a:p>
            <a:pPr marL="0" indent="0">
              <a:buNone/>
            </a:pPr>
            <a:r>
              <a:rPr lang="en-US" sz="2800" dirty="0" smtClean="0"/>
              <a:t>Before putting on gloves</a:t>
            </a:r>
          </a:p>
          <a:p>
            <a:pPr marL="0" indent="0">
              <a:buNone/>
            </a:pPr>
            <a:r>
              <a:rPr lang="en-US" sz="2800" dirty="0" smtClean="0"/>
              <a:t>After touching clothing or aprons</a:t>
            </a:r>
          </a:p>
          <a:p>
            <a:pPr marL="0" indent="0">
              <a:buNone/>
            </a:pPr>
            <a:r>
              <a:rPr lang="en-US" sz="2800" dirty="0" smtClean="0"/>
              <a:t>After handling money</a:t>
            </a:r>
          </a:p>
          <a:p>
            <a:pPr marL="0" indent="0">
              <a:buNone/>
            </a:pPr>
            <a:r>
              <a:rPr lang="en-US" sz="2800" dirty="0" smtClean="0"/>
              <a:t>After handling garbage or trash</a:t>
            </a:r>
          </a:p>
          <a:p>
            <a:pPr marL="0" indent="0">
              <a:buNone/>
            </a:pPr>
            <a:r>
              <a:rPr lang="en-US" sz="2800" dirty="0" smtClean="0"/>
              <a:t>After handling dirty equipment/utensils</a:t>
            </a:r>
          </a:p>
          <a:p>
            <a:pPr marL="0" indent="0">
              <a:buNone/>
            </a:pPr>
            <a:r>
              <a:rPr lang="en-US" sz="2800" dirty="0" smtClean="0"/>
              <a:t>Before, during AND after food preparation </a:t>
            </a:r>
          </a:p>
        </p:txBody>
      </p:sp>
    </p:spTree>
    <p:extLst>
      <p:ext uri="{BB962C8B-B14F-4D97-AF65-F5344CB8AC3E}">
        <p14:creationId xmlns:p14="http://schemas.microsoft.com/office/powerpoint/2010/main" val="3364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Washing- 20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98132"/>
          </a:xfrm>
        </p:spPr>
        <p:txBody>
          <a:bodyPr>
            <a:normAutofit/>
          </a:bodyPr>
          <a:lstStyle/>
          <a:p>
            <a:r>
              <a:rPr lang="en-US" dirty="0" smtClean="0"/>
              <a:t>Wet hands and fore-arms with warm/hot water. </a:t>
            </a:r>
          </a:p>
          <a:p>
            <a:r>
              <a:rPr lang="en-US" dirty="0" smtClean="0"/>
              <a:t>Apply soap</a:t>
            </a:r>
          </a:p>
          <a:p>
            <a:r>
              <a:rPr lang="en-US" dirty="0" smtClean="0"/>
              <a:t>Scrub hands and arms for at least 15 seconds</a:t>
            </a:r>
          </a:p>
          <a:p>
            <a:r>
              <a:rPr lang="en-US" dirty="0" smtClean="0"/>
              <a:t>Rinse hands and arms </a:t>
            </a:r>
          </a:p>
          <a:p>
            <a:r>
              <a:rPr lang="en-US" dirty="0" smtClean="0"/>
              <a:t>Use an antiseptic (hand sanitizer) after washing </a:t>
            </a:r>
            <a:br>
              <a:rPr lang="en-US" dirty="0" smtClean="0"/>
            </a:br>
            <a:r>
              <a:rPr lang="en-US" dirty="0" smtClean="0"/>
              <a:t>hands</a:t>
            </a:r>
          </a:p>
          <a:p>
            <a:r>
              <a:rPr lang="en-US" dirty="0" smtClean="0"/>
              <a:t>Wait for the antiseptic to dry before touching food </a:t>
            </a:r>
            <a:br>
              <a:rPr lang="en-US" dirty="0" smtClean="0"/>
            </a:br>
            <a:r>
              <a:rPr lang="en-US" dirty="0" smtClean="0"/>
              <a:t>or equipment, and before putting on gloves.  </a:t>
            </a:r>
          </a:p>
          <a:p>
            <a:endParaRPr lang="en-US" dirty="0"/>
          </a:p>
          <a:p>
            <a:r>
              <a:rPr lang="en-US" dirty="0" smtClean="0"/>
              <a:t>Singing the ABC’s, Twinkle-Twinkle Little </a:t>
            </a:r>
            <a:r>
              <a:rPr lang="en-US" dirty="0" smtClean="0"/>
              <a:t>Star, </a:t>
            </a: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Happy Birthday can help you gage your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813" y="1128451"/>
            <a:ext cx="4908722" cy="63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hands and arms with </a:t>
            </a:r>
            <a:r>
              <a:rPr lang="en-US" i="1" dirty="0" smtClean="0"/>
              <a:t>paper towel</a:t>
            </a:r>
          </a:p>
          <a:p>
            <a:r>
              <a:rPr lang="en-US" dirty="0" smtClean="0"/>
              <a:t>Do not use an apron, cloth towel, or clothes to dry hands (these contain bacteria) </a:t>
            </a:r>
          </a:p>
          <a:p>
            <a:r>
              <a:rPr lang="en-US" dirty="0" smtClean="0"/>
              <a:t>Use the paper towel to turn off the faucet and open doors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8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Handwashing sink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/>
            <a:r>
              <a:rPr lang="en-US" sz="2000" dirty="0" smtClean="0"/>
              <a:t>If your work place has a handwashing sink: the handwashing sink is to be used for </a:t>
            </a:r>
            <a:r>
              <a:rPr lang="en-US" sz="2000" i="1" u="sng" dirty="0" smtClean="0"/>
              <a:t>handwashing only</a:t>
            </a:r>
          </a:p>
          <a:p>
            <a:pPr lvl="5"/>
            <a:r>
              <a:rPr lang="en-US" sz="2000" i="1" u="sng" dirty="0" smtClean="0"/>
              <a:t>Never </a:t>
            </a:r>
            <a:r>
              <a:rPr lang="en-US" sz="2000" dirty="0" smtClean="0"/>
              <a:t>use the designated handwashing sink for other purposes.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1" y="1701522"/>
            <a:ext cx="2305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570" y="3885029"/>
            <a:ext cx="3589394" cy="289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Wearing Gloves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bare-hand contact with ready to eat foods (pre-packaged) </a:t>
            </a:r>
          </a:p>
          <a:p>
            <a:r>
              <a:rPr lang="en-US" dirty="0" smtClean="0"/>
              <a:t>Wear gloves if you have open sores or cuts on our hands</a:t>
            </a:r>
          </a:p>
          <a:p>
            <a:pPr lvl="1"/>
            <a:r>
              <a:rPr lang="en-US" dirty="0" smtClean="0"/>
              <a:t>A bandage must cover the wound completely and a glove must be worn over the bandage. </a:t>
            </a:r>
          </a:p>
          <a:p>
            <a:r>
              <a:rPr lang="en-US" dirty="0" smtClean="0"/>
              <a:t>Use the correct size glove so they fit and do not rip or get stuck. </a:t>
            </a:r>
          </a:p>
          <a:p>
            <a:r>
              <a:rPr lang="en-US" dirty="0" smtClean="0"/>
              <a:t>Never rinse, wash or reuse gloves. </a:t>
            </a:r>
          </a:p>
          <a:p>
            <a:r>
              <a:rPr lang="en-US" dirty="0" smtClean="0"/>
              <a:t>Wash hands before putting on gloves and when changing to a new pair. </a:t>
            </a:r>
          </a:p>
          <a:p>
            <a:r>
              <a:rPr lang="en-US" dirty="0" smtClean="0"/>
              <a:t>Change gloves with each new task.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Clothing, Hair and Jewelry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a CLEAN apron and clothing to prevent spreading of germs</a:t>
            </a:r>
          </a:p>
          <a:p>
            <a:r>
              <a:rPr lang="en-US" dirty="0" smtClean="0"/>
              <a:t>Tie hair back or cover hair</a:t>
            </a:r>
          </a:p>
          <a:p>
            <a:r>
              <a:rPr lang="en-US" dirty="0" smtClean="0"/>
              <a:t>Remove all jewelry from hands and arms, including rings, bracelets and watches. </a:t>
            </a:r>
          </a:p>
          <a:p>
            <a:pPr lvl="1"/>
            <a:r>
              <a:rPr lang="en-US" dirty="0" smtClean="0"/>
              <a:t>The ONLY exception is a plain band 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63" y="4082796"/>
            <a:ext cx="2876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Dishwashing – by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 dishes in the following order: </a:t>
            </a:r>
          </a:p>
          <a:p>
            <a:pPr lvl="1"/>
            <a:r>
              <a:rPr lang="en-US" dirty="0" smtClean="0"/>
              <a:t>Rinse and Scrape Food</a:t>
            </a:r>
          </a:p>
          <a:p>
            <a:pPr lvl="1"/>
            <a:r>
              <a:rPr lang="en-US" dirty="0" smtClean="0"/>
              <a:t>Glassware </a:t>
            </a:r>
          </a:p>
          <a:p>
            <a:pPr lvl="1"/>
            <a:r>
              <a:rPr lang="en-US" dirty="0" smtClean="0"/>
              <a:t>Silverware </a:t>
            </a:r>
          </a:p>
          <a:p>
            <a:pPr lvl="1"/>
            <a:r>
              <a:rPr lang="en-US" dirty="0" smtClean="0"/>
              <a:t>Dishware (plates, bowls) </a:t>
            </a:r>
          </a:p>
          <a:p>
            <a:pPr lvl="1"/>
            <a:r>
              <a:rPr lang="en-US" dirty="0" smtClean="0"/>
              <a:t>Kitchen tools </a:t>
            </a:r>
          </a:p>
          <a:p>
            <a:pPr lvl="1"/>
            <a:r>
              <a:rPr lang="en-US" dirty="0" smtClean="0"/>
              <a:t>Pots and Pans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 Washing- 3 sink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73" y="1129394"/>
            <a:ext cx="7170083" cy="55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 Washing--  Dish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Dish Machines are used in the industry to quickly clean and sanitize dishes</a:t>
            </a:r>
          </a:p>
          <a:p>
            <a:pPr lvl="1"/>
            <a:r>
              <a:rPr lang="en-US" dirty="0" smtClean="0"/>
              <a:t>Scrape, rinse or soak items before washing. </a:t>
            </a:r>
          </a:p>
          <a:p>
            <a:pPr lvl="1"/>
            <a:r>
              <a:rPr lang="en-US" dirty="0" smtClean="0"/>
              <a:t>Never overload the dish racks and use the correct racks</a:t>
            </a:r>
          </a:p>
          <a:p>
            <a:pPr lvl="1"/>
            <a:r>
              <a:rPr lang="en-US" dirty="0" smtClean="0"/>
              <a:t>Frequently check water temperature and pressure</a:t>
            </a:r>
          </a:p>
          <a:p>
            <a:pPr lvl="1"/>
            <a:r>
              <a:rPr lang="en-US" dirty="0" smtClean="0"/>
              <a:t>Change the water when necessary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269" y="3514725"/>
            <a:ext cx="47625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Appliances and Shock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</a:t>
            </a:r>
            <a:r>
              <a:rPr lang="en-US" b="1" u="sng" dirty="0" smtClean="0"/>
              <a:t>DRY </a:t>
            </a:r>
            <a:r>
              <a:rPr lang="en-US" dirty="0" smtClean="0"/>
              <a:t>hands to use, move or touch. </a:t>
            </a:r>
          </a:p>
          <a:p>
            <a:r>
              <a:rPr lang="en-US" dirty="0" smtClean="0"/>
              <a:t>Stand on a </a:t>
            </a:r>
            <a:r>
              <a:rPr lang="en-US" b="1" u="sng" dirty="0" smtClean="0"/>
              <a:t>DRY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Never use appliance by water or under water. Keep all cords away from water as well. </a:t>
            </a:r>
          </a:p>
          <a:p>
            <a:r>
              <a:rPr lang="en-US" dirty="0" smtClean="0"/>
              <a:t>Plug the removable cords in the appliance first, THEN into the power source. </a:t>
            </a:r>
          </a:p>
          <a:p>
            <a:r>
              <a:rPr lang="en-US" dirty="0" smtClean="0"/>
              <a:t>Always pull the plug, not the cord or the base</a:t>
            </a:r>
          </a:p>
          <a:p>
            <a:r>
              <a:rPr lang="en-US" dirty="0" smtClean="0"/>
              <a:t>FIRST-AID In case of electrocution: </a:t>
            </a:r>
          </a:p>
          <a:p>
            <a:pPr lvl="1"/>
            <a:r>
              <a:rPr lang="en-US" dirty="0" smtClean="0"/>
              <a:t>TURN OFF MAIN POWER SOURCE; that means flip the breaker- BEFORE touching the person or the appliance.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Dishes and Utensils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in a clean, dry location</a:t>
            </a:r>
          </a:p>
          <a:p>
            <a:r>
              <a:rPr lang="en-US" dirty="0" smtClean="0"/>
              <a:t>Store at least 6-inches above the floor</a:t>
            </a:r>
          </a:p>
          <a:p>
            <a:r>
              <a:rPr lang="en-US" dirty="0" smtClean="0"/>
              <a:t>Store upside down on a clean, sanitized surface. </a:t>
            </a:r>
          </a:p>
          <a:p>
            <a:r>
              <a:rPr lang="en-US" dirty="0" smtClean="0"/>
              <a:t>If storing utensils vertically, store them with handles up.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25" y="2108887"/>
            <a:ext cx="3516399" cy="41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 and Garbage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garbage from prep area as quickly as possible. </a:t>
            </a:r>
          </a:p>
          <a:p>
            <a:r>
              <a:rPr lang="en-US" dirty="0" smtClean="0"/>
              <a:t>Do not clean garbage containers in or near food prep areas. </a:t>
            </a:r>
          </a:p>
          <a:p>
            <a:r>
              <a:rPr lang="en-US" dirty="0" smtClean="0"/>
              <a:t>Use trashcan liners. </a:t>
            </a:r>
          </a:p>
          <a:p>
            <a:r>
              <a:rPr lang="en-US" dirty="0" smtClean="0"/>
              <a:t>Clean the inside and outside of garbage containers often. </a:t>
            </a:r>
          </a:p>
          <a:p>
            <a:r>
              <a:rPr lang="en-US" dirty="0" smtClean="0"/>
              <a:t>Close the lids on outdoor containers.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542668"/>
          </a:xfrm>
        </p:spPr>
        <p:txBody>
          <a:bodyPr/>
          <a:lstStyle/>
          <a:p>
            <a:r>
              <a:rPr lang="en-US" dirty="0" smtClean="0"/>
              <a:t>Knives Safety and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32547"/>
            <a:ext cx="10178322" cy="4924927"/>
          </a:xfrm>
        </p:spPr>
        <p:txBody>
          <a:bodyPr>
            <a:normAutofit/>
          </a:bodyPr>
          <a:lstStyle/>
          <a:p>
            <a:r>
              <a:rPr lang="en-US" dirty="0" smtClean="0"/>
              <a:t>Use a SHARP knife, it’s safer</a:t>
            </a:r>
          </a:p>
          <a:p>
            <a:r>
              <a:rPr lang="en-US" dirty="0"/>
              <a:t>Use a stabilized cutting board (plastic is best!) </a:t>
            </a:r>
            <a:endParaRPr lang="en-US" dirty="0" smtClean="0"/>
          </a:p>
          <a:p>
            <a:r>
              <a:rPr lang="en-US" dirty="0" smtClean="0"/>
              <a:t>Store knives with a safety guard/sleeve, or in in knife rack/block</a:t>
            </a:r>
          </a:p>
          <a:p>
            <a:r>
              <a:rPr lang="en-US" dirty="0" smtClean="0"/>
              <a:t>NEVER throw a knife, you should always set it down for others to pick up, carry it down by you side</a:t>
            </a:r>
          </a:p>
          <a:p>
            <a:r>
              <a:rPr lang="en-US" dirty="0" smtClean="0"/>
              <a:t>Clean separately</a:t>
            </a:r>
          </a:p>
          <a:p>
            <a:r>
              <a:rPr lang="en-US" dirty="0" smtClean="0"/>
              <a:t>Use a damp paper towel to clean up broken glass- not a broom! </a:t>
            </a:r>
          </a:p>
          <a:p>
            <a:r>
              <a:rPr lang="en-US" dirty="0" smtClean="0"/>
              <a:t>FIRST-AID for cuts: </a:t>
            </a:r>
          </a:p>
          <a:p>
            <a:pPr lvl="1"/>
            <a:r>
              <a:rPr lang="en-US" dirty="0" smtClean="0"/>
              <a:t>Apply DIRECT PRESSURE over the cut, then you can run it under cool water. If you need stitches for a deep cut, make sure you get that ASAP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Grease Fires and 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27747"/>
            <a:ext cx="10178322" cy="5245769"/>
          </a:xfrm>
        </p:spPr>
        <p:txBody>
          <a:bodyPr/>
          <a:lstStyle/>
          <a:p>
            <a:r>
              <a:rPr lang="en-US" dirty="0" smtClean="0"/>
              <a:t>Keep clothing away from direct heat (that’s why tighter fitting clothes are better than loose clothing items) </a:t>
            </a:r>
          </a:p>
          <a:p>
            <a:r>
              <a:rPr lang="en-US" dirty="0" smtClean="0"/>
              <a:t>Avoid paper/plastic on or near the stovetop (wood and silicone are better for less heat conduction and they are stronger) </a:t>
            </a:r>
          </a:p>
          <a:p>
            <a:r>
              <a:rPr lang="en-US" dirty="0" smtClean="0"/>
              <a:t>ALWAYS use </a:t>
            </a:r>
            <a:r>
              <a:rPr lang="en-US" i="1" dirty="0" smtClean="0"/>
              <a:t>dry </a:t>
            </a:r>
            <a:r>
              <a:rPr lang="en-US" dirty="0" smtClean="0"/>
              <a:t>hot </a:t>
            </a:r>
            <a:r>
              <a:rPr lang="en-US" dirty="0" smtClean="0"/>
              <a:t>pads/oven mitts for handling hot pans/dishes</a:t>
            </a:r>
          </a:p>
          <a:p>
            <a:r>
              <a:rPr lang="en-US" dirty="0" smtClean="0"/>
              <a:t>Lift lids AWAY from you (use the lid as shield) </a:t>
            </a:r>
          </a:p>
          <a:p>
            <a:r>
              <a:rPr lang="en-US" dirty="0" smtClean="0"/>
              <a:t>Turn handles towards the inside or back of the stovetop </a:t>
            </a:r>
          </a:p>
          <a:p>
            <a:r>
              <a:rPr lang="en-US" dirty="0" smtClean="0"/>
              <a:t>NEVER EVER </a:t>
            </a:r>
            <a:r>
              <a:rPr lang="en-US" dirty="0" err="1" smtClean="0"/>
              <a:t>EVER</a:t>
            </a:r>
            <a:r>
              <a:rPr lang="en-US" dirty="0" smtClean="0"/>
              <a:t> </a:t>
            </a:r>
            <a:r>
              <a:rPr lang="en-US" dirty="0" err="1" smtClean="0"/>
              <a:t>EVER</a:t>
            </a:r>
            <a:r>
              <a:rPr lang="en-US" dirty="0" smtClean="0"/>
              <a:t> use water to put out a kitchen fire!!!!!!! Also avoid sugar and flour.</a:t>
            </a:r>
          </a:p>
          <a:p>
            <a:pPr lvl="1"/>
            <a:r>
              <a:rPr lang="en-US" dirty="0" smtClean="0"/>
              <a:t>Use the lid to smother it</a:t>
            </a:r>
          </a:p>
          <a:p>
            <a:pPr lvl="1"/>
            <a:r>
              <a:rPr lang="en-US" dirty="0" smtClean="0"/>
              <a:t>Use a fire extinguisher</a:t>
            </a:r>
          </a:p>
          <a:p>
            <a:pPr lvl="1"/>
            <a:r>
              <a:rPr lang="en-US" dirty="0" smtClean="0"/>
              <a:t>Use Salt, or Baking SODA </a:t>
            </a:r>
          </a:p>
          <a:p>
            <a:r>
              <a:rPr lang="en-US" dirty="0" smtClean="0"/>
              <a:t>FIRST-AID for a burn: run it under cool, running water. Not too cold, not too hot, and see a doctor ASAP if it creates a blister or bubbles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tchenOilFir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5263" y="209856"/>
            <a:ext cx="7956884" cy="5967005"/>
          </a:xfrm>
        </p:spPr>
      </p:pic>
    </p:spTree>
    <p:extLst>
      <p:ext uri="{BB962C8B-B14F-4D97-AF65-F5344CB8AC3E}">
        <p14:creationId xmlns:p14="http://schemas.microsoft.com/office/powerpoint/2010/main" val="15641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Trips, Slips and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up spills as soon as they happen!</a:t>
            </a:r>
          </a:p>
          <a:p>
            <a:r>
              <a:rPr lang="en-US" dirty="0" smtClean="0"/>
              <a:t>Use a step stool to reach things in high places, NEVER use anything on wheels or with an unstable surface. </a:t>
            </a:r>
          </a:p>
          <a:p>
            <a:r>
              <a:rPr lang="en-US" dirty="0" smtClean="0"/>
              <a:t>Store heavy items on lower shelves. </a:t>
            </a:r>
          </a:p>
          <a:p>
            <a:r>
              <a:rPr lang="en-US" dirty="0" smtClean="0"/>
              <a:t>Use non-skid, close-toed shoed with tied shoelaces or Velcro </a:t>
            </a:r>
          </a:p>
          <a:p>
            <a:r>
              <a:rPr lang="en-US" dirty="0" smtClean="0"/>
              <a:t>Make sure all matts are laying flat and the floor is clear of debris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supplies and Chemicals: POISONING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mix cleaning supplies</a:t>
            </a:r>
          </a:p>
          <a:p>
            <a:pPr lvl="1"/>
            <a:r>
              <a:rPr lang="en-US" dirty="0" smtClean="0"/>
              <a:t>like bleach and ammonia: it creates a toxic deadly fume</a:t>
            </a:r>
          </a:p>
          <a:p>
            <a:r>
              <a:rPr lang="en-US" dirty="0" smtClean="0"/>
              <a:t>Always store cleaning supplies away from food and cooking supplies like utensils and equipment </a:t>
            </a:r>
          </a:p>
          <a:p>
            <a:r>
              <a:rPr lang="en-US" dirty="0" smtClean="0"/>
              <a:t>Keep cleaning chemicals in original containers, or have them labeled clearly. </a:t>
            </a:r>
          </a:p>
          <a:p>
            <a:r>
              <a:rPr lang="en-US" dirty="0" smtClean="0"/>
              <a:t>FIRST-AID for Poisonings: </a:t>
            </a:r>
          </a:p>
          <a:p>
            <a:pPr lvl="1"/>
            <a:r>
              <a:rPr lang="en-US" dirty="0" smtClean="0"/>
              <a:t>Have the original container handy, the amount taken, when it was taken,  and call POISON CONTROL: 1-800-222-1222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and sanitizing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5414" y="0"/>
            <a:ext cx="11326585" cy="6858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Keep all work surfaces clean</a:t>
            </a:r>
          </a:p>
          <a:p>
            <a:pPr lvl="1"/>
            <a:r>
              <a:rPr lang="en-US" sz="2000" dirty="0" smtClean="0"/>
              <a:t>Clean: removing any visible solids. This will help keep bugs away too</a:t>
            </a:r>
          </a:p>
          <a:p>
            <a:r>
              <a:rPr lang="en-US" sz="2400" dirty="0" smtClean="0"/>
              <a:t>Disinfect/sanitize work surfaces to prevent cross-contamination</a:t>
            </a:r>
          </a:p>
          <a:p>
            <a:pPr lvl="1"/>
            <a:r>
              <a:rPr lang="en-US" sz="2000" dirty="0" smtClean="0"/>
              <a:t>Disinfect: reduce unseen germs and bacteria with use of chemicals left on surfaces to work properly</a:t>
            </a:r>
          </a:p>
          <a:p>
            <a:pPr lvl="1"/>
            <a:r>
              <a:rPr lang="en-US" sz="2000" dirty="0" smtClean="0"/>
              <a:t>Cross-contamination: transferring of bad bacteria from one thing to another  </a:t>
            </a:r>
          </a:p>
          <a:p>
            <a:r>
              <a:rPr lang="en-US" altLang="en-US" sz="2400" dirty="0" smtClean="0"/>
              <a:t>Clean </a:t>
            </a:r>
            <a:r>
              <a:rPr lang="en-US" altLang="en-US" sz="2400" dirty="0"/>
              <a:t>and sanitize surfaces that are being used </a:t>
            </a:r>
            <a:r>
              <a:rPr lang="en-US" altLang="en-US" sz="2400" u="sng" dirty="0"/>
              <a:t>every 4 hours</a:t>
            </a:r>
          </a:p>
          <a:p>
            <a:r>
              <a:rPr lang="en-US" altLang="en-US" sz="2400" dirty="0"/>
              <a:t>Always use sanitizers and cleaners according to their </a:t>
            </a:r>
            <a:r>
              <a:rPr lang="en-US" altLang="en-US" sz="2400" dirty="0" smtClean="0"/>
              <a:t>directions</a:t>
            </a:r>
          </a:p>
          <a:p>
            <a:r>
              <a:rPr lang="en-US" altLang="en-US" sz="2400" dirty="0" smtClean="0"/>
              <a:t>Store towels for cleaning food spills in sanitizer solution when you are not using them, never in your pockets or aprons</a:t>
            </a:r>
            <a:endParaRPr lang="en-US" altLang="en-US" sz="2400" dirty="0"/>
          </a:p>
          <a:p>
            <a:r>
              <a:rPr lang="en-US" altLang="en-US" sz="2400" dirty="0"/>
              <a:t>Use a test kit to check the strengths and ensure it’s working correctly. </a:t>
            </a:r>
            <a:endParaRPr lang="en-US" altLang="en-US" sz="2400" dirty="0" smtClean="0"/>
          </a:p>
          <a:p>
            <a:r>
              <a:rPr lang="en-US" sz="2400" dirty="0" smtClean="0"/>
              <a:t> To properly sanitize: </a:t>
            </a:r>
          </a:p>
          <a:p>
            <a:pPr lvl="1"/>
            <a:r>
              <a:rPr lang="en-US" sz="2000" dirty="0" smtClean="0"/>
              <a:t>Clean the surface</a:t>
            </a:r>
          </a:p>
          <a:p>
            <a:pPr lvl="1"/>
            <a:r>
              <a:rPr lang="en-US" sz="2000" dirty="0" smtClean="0"/>
              <a:t>Rinse the surface</a:t>
            </a:r>
          </a:p>
          <a:p>
            <a:pPr lvl="1"/>
            <a:r>
              <a:rPr lang="en-US" sz="2000" dirty="0" smtClean="0"/>
              <a:t>Sanitize the surface</a:t>
            </a:r>
          </a:p>
          <a:p>
            <a:pPr lvl="1"/>
            <a:r>
              <a:rPr lang="en-US" sz="2000" dirty="0" smtClean="0"/>
              <a:t>Allow the surface to air dry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5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772</TotalTime>
  <Words>1154</Words>
  <Application>Microsoft Office PowerPoint</Application>
  <PresentationFormat>Widescreen</PresentationFormat>
  <Paragraphs>129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Chiller</vt:lpstr>
      <vt:lpstr>Gill Sans MT</vt:lpstr>
      <vt:lpstr>Impact</vt:lpstr>
      <vt:lpstr>Badge</vt:lpstr>
      <vt:lpstr>SERVSafe:  Kitchen Safety </vt:lpstr>
      <vt:lpstr>Electrical Appliances and Shock </vt:lpstr>
      <vt:lpstr>Knives Safety and cuts</vt:lpstr>
      <vt:lpstr>Grease Fires and burns</vt:lpstr>
      <vt:lpstr>PowerPoint Presentation</vt:lpstr>
      <vt:lpstr>Trips, Slips and Falls</vt:lpstr>
      <vt:lpstr>Cleaning supplies and Chemicals: POISONING </vt:lpstr>
      <vt:lpstr>Cleaning and sanitizing</vt:lpstr>
      <vt:lpstr>PowerPoint Presentation</vt:lpstr>
      <vt:lpstr>GERMS</vt:lpstr>
      <vt:lpstr>When to wash your hands</vt:lpstr>
      <vt:lpstr>Hand Washing- 20 seconds</vt:lpstr>
      <vt:lpstr>Drying hands</vt:lpstr>
      <vt:lpstr>Handwashing sink</vt:lpstr>
      <vt:lpstr>Wearing Gloves</vt:lpstr>
      <vt:lpstr>Clothing, Hair and Jewelry</vt:lpstr>
      <vt:lpstr>Dishwashing – by hand</vt:lpstr>
      <vt:lpstr>Dish Washing- 3 sink method</vt:lpstr>
      <vt:lpstr>Dish Washing--  Dish Machine</vt:lpstr>
      <vt:lpstr>Storing Dishes and Utensils</vt:lpstr>
      <vt:lpstr>Trash and Garbage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SERVSafe:  Kitchen Safety</dc:title>
  <dc:creator>Kortney Blackburn</dc:creator>
  <cp:lastModifiedBy>Kortney Blackburn</cp:lastModifiedBy>
  <cp:revision>40</cp:revision>
  <cp:lastPrinted>2016-01-22T19:49:15Z</cp:lastPrinted>
  <dcterms:created xsi:type="dcterms:W3CDTF">2016-01-04T18:09:00Z</dcterms:created>
  <dcterms:modified xsi:type="dcterms:W3CDTF">2016-08-18T17:56:48Z</dcterms:modified>
</cp:coreProperties>
</file>