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5EA7-088F-4B3F-8C1C-ACC7BE7B64D6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E9BC-3772-42DD-835F-157EA314A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5EA7-088F-4B3F-8C1C-ACC7BE7B64D6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E9BC-3772-42DD-835F-157EA314A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5EA7-088F-4B3F-8C1C-ACC7BE7B64D6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E9BC-3772-42DD-835F-157EA314A691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5EA7-088F-4B3F-8C1C-ACC7BE7B64D6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E9BC-3772-42DD-835F-157EA314A69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5EA7-088F-4B3F-8C1C-ACC7BE7B64D6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E9BC-3772-42DD-835F-157EA314A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5EA7-088F-4B3F-8C1C-ACC7BE7B64D6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E9BC-3772-42DD-835F-157EA314A69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5EA7-088F-4B3F-8C1C-ACC7BE7B64D6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E9BC-3772-42DD-835F-157EA314A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5EA7-088F-4B3F-8C1C-ACC7BE7B64D6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E9BC-3772-42DD-835F-157EA314A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5EA7-088F-4B3F-8C1C-ACC7BE7B64D6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E9BC-3772-42DD-835F-157EA314A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5EA7-088F-4B3F-8C1C-ACC7BE7B64D6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E9BC-3772-42DD-835F-157EA314A69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5EA7-088F-4B3F-8C1C-ACC7BE7B64D6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E9BC-3772-42DD-835F-157EA314A69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8455EA7-088F-4B3F-8C1C-ACC7BE7B64D6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681E9BC-3772-42DD-835F-157EA314A69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Milk and Dairy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87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serving of milk =  1 cup of milk or yogurt</a:t>
            </a:r>
          </a:p>
          <a:p>
            <a:endParaRPr lang="en-US" dirty="0" smtClean="0"/>
          </a:p>
          <a:p>
            <a:r>
              <a:rPr lang="en-US" dirty="0" smtClean="0"/>
              <a:t>1 serving of cheese = 1 </a:t>
            </a:r>
            <a:r>
              <a:rPr lang="en-US" dirty="0" err="1" smtClean="0"/>
              <a:t>oz</a:t>
            </a:r>
            <a:r>
              <a:rPr lang="en-US" dirty="0" smtClean="0"/>
              <a:t>, usually 1 slice</a:t>
            </a:r>
          </a:p>
          <a:p>
            <a:endParaRPr lang="en-US" dirty="0"/>
          </a:p>
          <a:p>
            <a:r>
              <a:rPr lang="en-US" dirty="0" smtClean="0"/>
              <a:t>You need 3 servings each day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Dairy Servings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79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Lactose= milk SUGAR</a:t>
            </a:r>
          </a:p>
          <a:p>
            <a:endParaRPr lang="en-US" dirty="0"/>
          </a:p>
          <a:p>
            <a:r>
              <a:rPr lang="en-US" dirty="0" smtClean="0"/>
              <a:t>Lactase= enzyme that digests milk</a:t>
            </a:r>
          </a:p>
          <a:p>
            <a:endParaRPr lang="en-US" dirty="0"/>
          </a:p>
          <a:p>
            <a:r>
              <a:rPr lang="en-US" dirty="0" smtClean="0"/>
              <a:t>Cream= thickest part, mostly </a:t>
            </a:r>
            <a:r>
              <a:rPr lang="en-US" smtClean="0"/>
              <a:t>from fat, removed </a:t>
            </a:r>
            <a:r>
              <a:rPr lang="en-US" dirty="0" smtClean="0"/>
              <a:t>for normal consumptions</a:t>
            </a:r>
          </a:p>
          <a:p>
            <a:endParaRPr lang="en-US" dirty="0"/>
          </a:p>
          <a:p>
            <a:r>
              <a:rPr lang="en-US" dirty="0" smtClean="0"/>
              <a:t>Water= naturally there, sometimes removed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Milk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10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371600"/>
            <a:ext cx="7408333" cy="5410200"/>
          </a:xfrm>
        </p:spPr>
        <p:txBody>
          <a:bodyPr>
            <a:normAutofit lnSpcReduction="10000"/>
          </a:bodyPr>
          <a:lstStyle/>
          <a:p>
            <a:pPr marL="1554480" lvl="5" indent="0">
              <a:buNone/>
            </a:pPr>
            <a:endParaRPr lang="en-US" dirty="0"/>
          </a:p>
          <a:p>
            <a:pPr lvl="5"/>
            <a:r>
              <a:rPr lang="en-US" dirty="0" smtClean="0"/>
              <a:t>Fortified means added</a:t>
            </a:r>
          </a:p>
          <a:p>
            <a:pPr lvl="5"/>
            <a:endParaRPr lang="en-US" dirty="0" smtClean="0"/>
          </a:p>
          <a:p>
            <a:r>
              <a:rPr lang="en-US" u="sng" dirty="0" smtClean="0"/>
              <a:t>Vitamin A</a:t>
            </a:r>
            <a:r>
              <a:rPr lang="en-US" dirty="0" smtClean="0"/>
              <a:t>= vitamin added to milk </a:t>
            </a:r>
          </a:p>
          <a:p>
            <a:endParaRPr lang="en-US" dirty="0" smtClean="0"/>
          </a:p>
          <a:p>
            <a:r>
              <a:rPr lang="en-US" u="sng" dirty="0"/>
              <a:t>Vitamin D</a:t>
            </a:r>
            <a:r>
              <a:rPr lang="en-US" dirty="0"/>
              <a:t>= found in milk, and the SUN, helps with </a:t>
            </a:r>
            <a:r>
              <a:rPr lang="en-US" dirty="0" smtClean="0"/>
              <a:t>bones</a:t>
            </a:r>
          </a:p>
          <a:p>
            <a:endParaRPr lang="en-US" dirty="0"/>
          </a:p>
          <a:p>
            <a:r>
              <a:rPr lang="en-US" u="sng" dirty="0"/>
              <a:t>Calcium</a:t>
            </a:r>
            <a:r>
              <a:rPr lang="en-US" dirty="0"/>
              <a:t>= mineral found in dairy, builds </a:t>
            </a:r>
            <a:r>
              <a:rPr lang="en-US" dirty="0" smtClean="0"/>
              <a:t>bones</a:t>
            </a:r>
          </a:p>
          <a:p>
            <a:endParaRPr lang="en-US" dirty="0"/>
          </a:p>
          <a:p>
            <a:r>
              <a:rPr lang="en-US" u="sng" dirty="0" smtClean="0"/>
              <a:t>Phosphorus</a:t>
            </a:r>
            <a:r>
              <a:rPr lang="en-US" dirty="0" smtClean="0"/>
              <a:t>= vitamin in milk, helps build strong bones and teeth</a:t>
            </a:r>
          </a:p>
          <a:p>
            <a:endParaRPr lang="en-US" dirty="0"/>
          </a:p>
          <a:p>
            <a:r>
              <a:rPr lang="en-US" u="sng" dirty="0" smtClean="0"/>
              <a:t>Riboflavin</a:t>
            </a:r>
            <a:r>
              <a:rPr lang="en-US" dirty="0" smtClean="0"/>
              <a:t>= vitamin in milk, breaks down with heat and sunlight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Fortified Milk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Osteoporosis= brittle or weak bones, usually from lack of calcium. </a:t>
            </a:r>
          </a:p>
          <a:p>
            <a:endParaRPr lang="en-US" dirty="0" smtClean="0"/>
          </a:p>
          <a:p>
            <a:r>
              <a:rPr lang="en-US" dirty="0" smtClean="0"/>
              <a:t>Rickets= soft bones, from lack of vitamin of vitamin D</a:t>
            </a:r>
          </a:p>
          <a:p>
            <a:endParaRPr lang="en-US" dirty="0" smtClean="0"/>
          </a:p>
          <a:p>
            <a:r>
              <a:rPr lang="en-US" dirty="0" smtClean="0"/>
              <a:t>Lactose-</a:t>
            </a:r>
            <a:r>
              <a:rPr lang="en-US" dirty="0" err="1" smtClean="0"/>
              <a:t>intolerency</a:t>
            </a:r>
            <a:r>
              <a:rPr lang="en-US" dirty="0" smtClean="0"/>
              <a:t>= lacking the enzyme lactase, that breaks down lactose.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26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381999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Scalding= milk heated just below boiling, bubbles just appear</a:t>
            </a:r>
          </a:p>
          <a:p>
            <a:r>
              <a:rPr lang="en-US" dirty="0" smtClean="0"/>
              <a:t>Scorching= burning milk, can NOT be prevented by adding water. Prevent by cooking at low temperatures, or in the microwave, and stirring</a:t>
            </a:r>
          </a:p>
          <a:p>
            <a:r>
              <a:rPr lang="en-US" dirty="0" smtClean="0"/>
              <a:t>Scum= film that appears on milk products once they are heated</a:t>
            </a:r>
          </a:p>
          <a:p>
            <a:r>
              <a:rPr lang="en-US" dirty="0" smtClean="0"/>
              <a:t>Curdling= separating of milk into curds and whey ( creates cheese) </a:t>
            </a:r>
          </a:p>
          <a:p>
            <a:r>
              <a:rPr lang="en-US" dirty="0" smtClean="0"/>
              <a:t>Pasteurization= heating of milk to kill bacteria, then cooled to the proper temperature for consumption</a:t>
            </a:r>
          </a:p>
          <a:p>
            <a:r>
              <a:rPr lang="en-US" dirty="0" smtClean="0"/>
              <a:t>Homogenization</a:t>
            </a:r>
            <a:r>
              <a:rPr lang="en-US" smtClean="0"/>
              <a:t>= </a:t>
            </a:r>
            <a:r>
              <a:rPr lang="en-US" smtClean="0"/>
              <a:t>distributing </a:t>
            </a:r>
            <a:r>
              <a:rPr lang="en-US" dirty="0" smtClean="0"/>
              <a:t>of fat equally so it doesn’t gather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Milk 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78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75466"/>
            <a:ext cx="8229599" cy="3953933"/>
          </a:xfrm>
        </p:spPr>
        <p:txBody>
          <a:bodyPr>
            <a:normAutofit/>
          </a:bodyPr>
          <a:lstStyle/>
          <a:p>
            <a:r>
              <a:rPr lang="en-US" dirty="0" smtClean="0"/>
              <a:t>Cheese: comes in lots of varieties, 1 </a:t>
            </a:r>
            <a:r>
              <a:rPr lang="en-US" dirty="0" err="1" smtClean="0"/>
              <a:t>oz</a:t>
            </a:r>
            <a:r>
              <a:rPr lang="en-US" dirty="0" smtClean="0"/>
              <a:t> = 1 serving</a:t>
            </a:r>
          </a:p>
          <a:p>
            <a:r>
              <a:rPr lang="en-US" dirty="0" smtClean="0"/>
              <a:t>Yogurt= milk with good bacteria cultures added </a:t>
            </a:r>
          </a:p>
          <a:p>
            <a:r>
              <a:rPr lang="en-US" dirty="0" smtClean="0"/>
              <a:t>Milk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hole:= 3.25% fat or more in it</a:t>
            </a:r>
          </a:p>
          <a:p>
            <a:pPr lvl="1"/>
            <a:r>
              <a:rPr lang="en-US" dirty="0" smtClean="0"/>
              <a:t>Reduced-fat= 2% fat </a:t>
            </a:r>
          </a:p>
          <a:p>
            <a:pPr lvl="1"/>
            <a:r>
              <a:rPr lang="en-US" dirty="0" smtClean="0"/>
              <a:t>Low-fat= 1% fat</a:t>
            </a:r>
          </a:p>
          <a:p>
            <a:pPr lvl="1"/>
            <a:r>
              <a:rPr lang="en-US" dirty="0" smtClean="0"/>
              <a:t>Non-fat (skim)= 0% fat</a:t>
            </a:r>
          </a:p>
          <a:p>
            <a:pPr lvl="1"/>
            <a:r>
              <a:rPr lang="en-US" dirty="0" smtClean="0"/>
              <a:t>Raw= not treated, can carry foodborne illness but contains all the same values as regular milk.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dairy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41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675466"/>
            <a:ext cx="8763000" cy="3877733"/>
          </a:xfrm>
        </p:spPr>
        <p:txBody>
          <a:bodyPr>
            <a:normAutofit/>
          </a:bodyPr>
          <a:lstStyle/>
          <a:p>
            <a:r>
              <a:rPr lang="en-US" dirty="0"/>
              <a:t>Soy milk= non dairy, made from soy </a:t>
            </a:r>
            <a:r>
              <a:rPr lang="en-US" dirty="0" smtClean="0"/>
              <a:t>beans </a:t>
            </a:r>
            <a:endParaRPr lang="en-US" dirty="0"/>
          </a:p>
          <a:p>
            <a:r>
              <a:rPr lang="en-US" dirty="0"/>
              <a:t>Almond milk= non-dairy, made from nuts</a:t>
            </a:r>
          </a:p>
          <a:p>
            <a:pPr marL="274320" lvl="1"/>
            <a:r>
              <a:rPr lang="en-US" dirty="0"/>
              <a:t>Butter-milk= low-fat milk, with acid added (usually lactic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Non-fat dry milk= dehydrated skim milk (no water)</a:t>
            </a:r>
          </a:p>
          <a:p>
            <a:r>
              <a:rPr lang="en-US" dirty="0" smtClean="0"/>
              <a:t>Evaporated milk= milk with 60% of the water removed</a:t>
            </a:r>
          </a:p>
          <a:p>
            <a:r>
              <a:rPr lang="en-US" dirty="0" smtClean="0"/>
              <a:t>Sweetened condensed milk= 60% of water removed, 45% sugar added</a:t>
            </a:r>
          </a:p>
          <a:p>
            <a:r>
              <a:rPr lang="en-US" dirty="0" smtClean="0"/>
              <a:t>White sauce= fat (usually butter), flour, and milk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Dairy, Specialties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64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350</TotalTime>
  <Words>408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Candara</vt:lpstr>
      <vt:lpstr>Symbol</vt:lpstr>
      <vt:lpstr>Waveform</vt:lpstr>
      <vt:lpstr>Milk and Dairy </vt:lpstr>
      <vt:lpstr>Dairy Servings </vt:lpstr>
      <vt:lpstr>Parts of Milk</vt:lpstr>
      <vt:lpstr>Fortified Milk</vt:lpstr>
      <vt:lpstr>Diseases</vt:lpstr>
      <vt:lpstr>Milk Terms</vt:lpstr>
      <vt:lpstr>Types of dairy</vt:lpstr>
      <vt:lpstr>Types of Dairy, Specialties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Milk</dc:title>
  <dc:creator>Kortney Blackburn</dc:creator>
  <cp:lastModifiedBy>Kortney Blackburn</cp:lastModifiedBy>
  <cp:revision>13</cp:revision>
  <dcterms:created xsi:type="dcterms:W3CDTF">2015-01-12T17:17:44Z</dcterms:created>
  <dcterms:modified xsi:type="dcterms:W3CDTF">2016-03-15T18:44:27Z</dcterms:modified>
</cp:coreProperties>
</file>