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4" r:id="rId3"/>
    <p:sldId id="258" r:id="rId4"/>
    <p:sldId id="272" r:id="rId5"/>
    <p:sldId id="303" r:id="rId6"/>
    <p:sldId id="305" r:id="rId7"/>
    <p:sldId id="306" r:id="rId8"/>
    <p:sldId id="307" r:id="rId9"/>
    <p:sldId id="308" r:id="rId10"/>
    <p:sldId id="309" r:id="rId11"/>
    <p:sldId id="274" r:id="rId12"/>
    <p:sldId id="276" r:id="rId13"/>
    <p:sldId id="310" r:id="rId14"/>
    <p:sldId id="31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D6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6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BFF9CE-D0CD-4FC5-976D-CC8BA31D91D8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5CAD76-7946-44AB-8F92-F6B0A926C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1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622C4-C20A-4F96-A1CB-C8BF5CCCD103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FD7D-6CB7-4C7D-BE70-3592711C6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65DA79-0440-40A3-BE91-0E033F3C4C1E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13DDD6-4A41-4BB9-83CD-5A4E359F5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XVFFExSAM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Nm_26VGMf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lgerian" pitchFamily="82" charset="0"/>
              </a:rPr>
              <a:t>Food Prep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AND STORAGE 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85928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8000" dirty="0">
              <a:latin typeface="Algerian" pitchFamily="82" charset="0"/>
            </a:endParaRPr>
          </a:p>
        </p:txBody>
      </p:sp>
      <p:pic>
        <p:nvPicPr>
          <p:cNvPr id="5" name="Picture 2" descr="C:\Users\Jacquie\AppData\Local\Microsoft\Windows\Temporary Internet Files\Content.IE5\8BASUOTZ\MC9000235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3" y="1833029"/>
            <a:ext cx="955853" cy="13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acquie\AppData\Local\Microsoft\Windows\Temporary Internet Files\Content.IE5\R10PW1U6\MC9000235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60459"/>
            <a:ext cx="1003242" cy="13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9342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When cooling foods you should </a:t>
            </a:r>
            <a:r>
              <a:rPr lang="en-US" b="1" u="sng" dirty="0" smtClean="0"/>
              <a:t>cut large foods </a:t>
            </a:r>
            <a:r>
              <a:rPr lang="en-US" dirty="0" smtClean="0"/>
              <a:t>into </a:t>
            </a:r>
            <a:r>
              <a:rPr lang="en-US" b="1" u="sng" dirty="0" smtClean="0"/>
              <a:t>smaller </a:t>
            </a:r>
            <a:r>
              <a:rPr lang="en-US" dirty="0" smtClean="0"/>
              <a:t>portions and store them in </a:t>
            </a:r>
            <a:r>
              <a:rPr lang="en-US" b="1" u="sng" dirty="0" smtClean="0"/>
              <a:t>shallow</a:t>
            </a:r>
            <a:r>
              <a:rPr lang="en-US" dirty="0" smtClean="0"/>
              <a:t> containers so that foods cool more </a:t>
            </a:r>
            <a:r>
              <a:rPr lang="en-US" b="1" u="sng" dirty="0" smtClean="0"/>
              <a:t>quickly. </a:t>
            </a:r>
          </a:p>
          <a:p>
            <a:r>
              <a:rPr lang="en-US" dirty="0" smtClean="0"/>
              <a:t>You can also use an </a:t>
            </a:r>
            <a:r>
              <a:rPr lang="en-US" b="1" u="sng" dirty="0" smtClean="0"/>
              <a:t>ice bath</a:t>
            </a:r>
            <a:r>
              <a:rPr lang="en-US" dirty="0"/>
              <a:t> </a:t>
            </a:r>
            <a:r>
              <a:rPr lang="en-US" dirty="0" smtClean="0"/>
              <a:t>to cool items quickly. This </a:t>
            </a:r>
            <a:r>
              <a:rPr lang="en-US" dirty="0"/>
              <a:t>reduces the time in the danger </a:t>
            </a:r>
            <a:r>
              <a:rPr lang="en-US" dirty="0" smtClean="0"/>
              <a:t>zone</a:t>
            </a:r>
          </a:p>
          <a:p>
            <a:r>
              <a:rPr lang="en-US" dirty="0" smtClean="0"/>
              <a:t>Keep hot foods </a:t>
            </a:r>
            <a:r>
              <a:rPr lang="en-US" u="sng" dirty="0" smtClean="0"/>
              <a:t>hot</a:t>
            </a:r>
            <a:r>
              <a:rPr lang="en-US" dirty="0" smtClean="0"/>
              <a:t> and cold foods </a:t>
            </a:r>
            <a:r>
              <a:rPr lang="en-US" u="sng" dirty="0" smtClean="0"/>
              <a:t>cold </a:t>
            </a:r>
            <a:endParaRPr lang="en-US" dirty="0" smtClean="0"/>
          </a:p>
          <a:p>
            <a:r>
              <a:rPr lang="en-US" dirty="0" smtClean="0"/>
              <a:t>Foods should not be in the danger zone (sitting out) for more than </a:t>
            </a:r>
            <a:r>
              <a:rPr lang="en-US" b="1" u="sng" dirty="0" smtClean="0"/>
              <a:t> 2 hours</a:t>
            </a:r>
            <a:r>
              <a:rPr lang="en-US" dirty="0" smtClean="0"/>
              <a:t>, refrigerate or freeze as soon as possible.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F- food</a:t>
            </a:r>
          </a:p>
          <a:p>
            <a:r>
              <a:rPr lang="en-US" dirty="0" smtClean="0"/>
              <a:t>A- acid</a:t>
            </a:r>
          </a:p>
          <a:p>
            <a:r>
              <a:rPr lang="en-US" dirty="0" smtClean="0"/>
              <a:t>T- Temperature	</a:t>
            </a:r>
          </a:p>
          <a:p>
            <a:r>
              <a:rPr lang="en-US" dirty="0" smtClean="0"/>
              <a:t>T- Time	</a:t>
            </a:r>
          </a:p>
          <a:p>
            <a:r>
              <a:rPr lang="en-US" dirty="0" smtClean="0"/>
              <a:t>O- Oxygen</a:t>
            </a:r>
          </a:p>
          <a:p>
            <a:r>
              <a:rPr lang="en-US" dirty="0" smtClean="0"/>
              <a:t>M- Moisture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Bacterial Growth </a:t>
            </a:r>
            <a:endParaRPr lang="en-US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400800" cy="9144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200" dirty="0" smtClean="0">
                <a:latin typeface="+mj-lt"/>
              </a:rPr>
              <a:t>Cross Contamination</a:t>
            </a:r>
            <a:endParaRPr lang="en-US" sz="32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124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transferring of harmful bacteria's from one food to another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3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Foodborne illness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39000" cy="35052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Salmonella- comes from chicken and eggs</a:t>
            </a:r>
          </a:p>
          <a:p>
            <a:r>
              <a:rPr lang="en-US" sz="2000" dirty="0" smtClean="0"/>
              <a:t>Staph- comes from your best friend’s mucus and pre-packaged foods</a:t>
            </a:r>
          </a:p>
          <a:p>
            <a:r>
              <a:rPr lang="en-US" sz="2000" dirty="0" smtClean="0"/>
              <a:t>E-coli- found in products from cows. Preventable by cooking foods thoroughly </a:t>
            </a:r>
          </a:p>
          <a:p>
            <a:r>
              <a:rPr lang="en-US" sz="2000" dirty="0" smtClean="0"/>
              <a:t>Hepatitis A- found in feces (poop). Easily prevented by washing hands </a:t>
            </a:r>
          </a:p>
          <a:p>
            <a:r>
              <a:rPr lang="en-US" sz="2000" dirty="0" smtClean="0"/>
              <a:t>Botulism- Most deadly. Attacks the </a:t>
            </a:r>
            <a:r>
              <a:rPr lang="en-US" sz="2000" u="sng" dirty="0" smtClean="0"/>
              <a:t>nervous system</a:t>
            </a:r>
            <a:r>
              <a:rPr lang="en-US" sz="2000" dirty="0" smtClean="0"/>
              <a:t>. From improperly </a:t>
            </a:r>
            <a:r>
              <a:rPr lang="en-US" sz="2000" u="sng" dirty="0" smtClean="0"/>
              <a:t>canned</a:t>
            </a:r>
            <a:r>
              <a:rPr lang="en-US" sz="2000" dirty="0" smtClean="0"/>
              <a:t> foods that are </a:t>
            </a:r>
            <a:r>
              <a:rPr lang="en-US" sz="2000" u="sng" dirty="0" smtClean="0"/>
              <a:t>low</a:t>
            </a:r>
            <a:r>
              <a:rPr lang="en-US" sz="2000" dirty="0" smtClean="0"/>
              <a:t> in </a:t>
            </a:r>
            <a:r>
              <a:rPr lang="en-US" sz="2000" u="sng" dirty="0" smtClean="0"/>
              <a:t>acid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Review the temperatures and equivalents on your 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12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162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Preparing to cook: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Clean</a:t>
            </a:r>
            <a:r>
              <a:rPr lang="en-US" dirty="0" smtClean="0"/>
              <a:t> (remove solids) and </a:t>
            </a:r>
            <a:r>
              <a:rPr lang="en-US" b="1" u="sng" dirty="0" smtClean="0"/>
              <a:t>Disinfect</a:t>
            </a:r>
            <a:r>
              <a:rPr lang="en-US" dirty="0" smtClean="0"/>
              <a:t> work surfaces (spray with cleaner) </a:t>
            </a:r>
          </a:p>
          <a:p>
            <a:r>
              <a:rPr lang="en-US" b="1" dirty="0" smtClean="0"/>
              <a:t>Tie </a:t>
            </a:r>
            <a:r>
              <a:rPr lang="en-US" b="1" u="sng" dirty="0" smtClean="0"/>
              <a:t>hair</a:t>
            </a:r>
            <a:r>
              <a:rPr lang="en-US" b="1" dirty="0" smtClean="0"/>
              <a:t> back- </a:t>
            </a:r>
            <a:r>
              <a:rPr lang="en-US" dirty="0" smtClean="0"/>
              <a:t>safety and sanitation issues</a:t>
            </a:r>
          </a:p>
          <a:p>
            <a:r>
              <a:rPr lang="en-US" b="1" dirty="0" smtClean="0"/>
              <a:t>Put on an </a:t>
            </a:r>
            <a:r>
              <a:rPr lang="en-US" b="1" u="sng" dirty="0" smtClean="0"/>
              <a:t>apron</a:t>
            </a:r>
            <a:r>
              <a:rPr lang="en-US" b="1" dirty="0" smtClean="0"/>
              <a:t>- </a:t>
            </a:r>
            <a:r>
              <a:rPr lang="en-US" dirty="0" smtClean="0"/>
              <a:t>to keep you clean and your clothes from catching on fire </a:t>
            </a:r>
            <a:endParaRPr lang="en-US" u="sng" dirty="0" smtClean="0"/>
          </a:p>
          <a:p>
            <a:r>
              <a:rPr lang="en-US" b="1" dirty="0" smtClean="0"/>
              <a:t>Wash your hands for </a:t>
            </a:r>
            <a:r>
              <a:rPr lang="en-US" b="1" u="sng" dirty="0" smtClean="0"/>
              <a:t>20</a:t>
            </a:r>
            <a:r>
              <a:rPr lang="en-US" b="1" dirty="0" smtClean="0"/>
              <a:t> seconds</a:t>
            </a:r>
          </a:p>
          <a:p>
            <a:r>
              <a:rPr lang="en-US" dirty="0" smtClean="0"/>
              <a:t>Put on gloves if you </a:t>
            </a:r>
            <a:r>
              <a:rPr lang="en-US" b="1" u="sng" dirty="0" smtClean="0"/>
              <a:t>have a cut/open wound</a:t>
            </a:r>
            <a:r>
              <a:rPr lang="en-US" dirty="0" smtClean="0"/>
              <a:t>, or if you will be handling any </a:t>
            </a:r>
            <a:r>
              <a:rPr lang="en-US" b="1" u="sng" dirty="0" smtClean="0"/>
              <a:t>ready to eat foods </a:t>
            </a:r>
            <a:r>
              <a:rPr lang="en-US" dirty="0" smtClean="0"/>
              <a:t>(meats, salads, cheeses, </a:t>
            </a:r>
            <a:r>
              <a:rPr lang="en-US" dirty="0" err="1" smtClean="0"/>
              <a:t>etc</a:t>
            </a:r>
            <a:r>
              <a:rPr lang="en-US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6400800" cy="1295400"/>
          </a:xfrm>
        </p:spPr>
        <p:txBody>
          <a:bodyPr/>
          <a:lstStyle/>
          <a:p>
            <a:r>
              <a:rPr lang="en-US" b="1" dirty="0" smtClean="0"/>
              <a:t>Important guidelines: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315200" cy="3810000"/>
          </a:xfrm>
        </p:spPr>
        <p:txBody>
          <a:bodyPr>
            <a:normAutofit/>
          </a:bodyPr>
          <a:lstStyle/>
          <a:p>
            <a:r>
              <a:rPr lang="en-US" sz="2400" b="1" i="0" dirty="0" smtClean="0"/>
              <a:t> </a:t>
            </a:r>
            <a:r>
              <a:rPr lang="en-US" sz="2400" b="1" i="0" dirty="0" err="1" smtClean="0"/>
              <a:t>Mise</a:t>
            </a:r>
            <a:r>
              <a:rPr lang="en-US" sz="2400" b="1" i="0" dirty="0" smtClean="0"/>
              <a:t>-</a:t>
            </a:r>
            <a:r>
              <a:rPr lang="en-US" sz="2400" b="1" i="0" dirty="0" err="1" smtClean="0"/>
              <a:t>en</a:t>
            </a:r>
            <a:r>
              <a:rPr lang="en-US" sz="2400" b="1" i="0" dirty="0"/>
              <a:t>-</a:t>
            </a:r>
            <a:r>
              <a:rPr lang="en-US" sz="2400" b="1" i="0" dirty="0" smtClean="0"/>
              <a:t>place-  French for “put into place.”</a:t>
            </a:r>
          </a:p>
          <a:p>
            <a:pPr lvl="1"/>
            <a:r>
              <a:rPr lang="en-US" b="1" dirty="0" smtClean="0">
                <a:hlinkClick r:id="rId2"/>
              </a:rPr>
              <a:t>Chipotle Culinary Video</a:t>
            </a:r>
            <a:endParaRPr lang="en-US" b="1" i="0" dirty="0" smtClean="0"/>
          </a:p>
          <a:p>
            <a:endParaRPr lang="en-US" sz="2400" b="1" i="0" dirty="0" smtClean="0"/>
          </a:p>
          <a:p>
            <a:r>
              <a:rPr lang="en-US" sz="2400" b="1" i="0" dirty="0" smtClean="0"/>
              <a:t> </a:t>
            </a:r>
            <a:r>
              <a:rPr lang="en-US" sz="2400" b="1" i="0" dirty="0"/>
              <a:t>#1 Rule from Top Chefs: </a:t>
            </a:r>
            <a:r>
              <a:rPr lang="en-US" sz="2400" b="1" i="0" dirty="0" smtClean="0"/>
              <a:t/>
            </a:r>
            <a:br>
              <a:rPr lang="en-US" sz="2400" b="1" i="0" dirty="0" smtClean="0"/>
            </a:br>
            <a:r>
              <a:rPr lang="en-US" sz="2400" b="1" i="0" dirty="0" smtClean="0"/>
              <a:t>Read </a:t>
            </a:r>
            <a:r>
              <a:rPr lang="en-US" sz="2400" b="1" i="0" dirty="0"/>
              <a:t>the recipe all </a:t>
            </a:r>
            <a:r>
              <a:rPr lang="en-US" sz="2400" b="1" i="0" dirty="0" smtClean="0"/>
              <a:t>the way through </a:t>
            </a:r>
          </a:p>
        </p:txBody>
      </p:sp>
    </p:spTree>
    <p:extLst>
      <p:ext uri="{BB962C8B-B14F-4D97-AF65-F5344CB8AC3E}">
        <p14:creationId xmlns:p14="http://schemas.microsoft.com/office/powerpoint/2010/main" val="17961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 different recipe formats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 fontScale="77500" lnSpcReduction="20000"/>
          </a:bodyPr>
          <a:lstStyle/>
          <a:p>
            <a:pPr marL="514350" indent="-514350" algn="ctr">
              <a:buAutoNum type="arabicParenR"/>
            </a:pPr>
            <a:r>
              <a:rPr lang="en-US" sz="3200" b="1" dirty="0" smtClean="0">
                <a:latin typeface="+mj-lt"/>
              </a:rPr>
              <a:t>Standard</a:t>
            </a:r>
            <a:r>
              <a:rPr lang="en-US" sz="3200" dirty="0" smtClean="0">
                <a:latin typeface="+mj-lt"/>
              </a:rPr>
              <a:t>: ingredients listed first, then instructions follow.</a:t>
            </a:r>
          </a:p>
          <a:p>
            <a:pPr marL="514350" indent="-514350" algn="ctr">
              <a:buFont typeface="Wingdings" pitchFamily="2" charset="2"/>
              <a:buAutoNum type="arabicParenR"/>
            </a:pPr>
            <a:r>
              <a:rPr lang="en-US" sz="3200" dirty="0" smtClean="0"/>
              <a:t> </a:t>
            </a:r>
            <a:r>
              <a:rPr lang="en-US" sz="3200" b="1" dirty="0"/>
              <a:t>Action</a:t>
            </a:r>
            <a:r>
              <a:rPr lang="en-US" sz="3200" dirty="0"/>
              <a:t>: pictures to refer to throughout the recipe</a:t>
            </a:r>
            <a:r>
              <a:rPr lang="en-US" sz="3200" dirty="0" smtClean="0"/>
              <a:t>.</a:t>
            </a:r>
          </a:p>
          <a:p>
            <a:pPr marL="514350" indent="-514350" algn="ctr">
              <a:buFont typeface="Wingdings" pitchFamily="2" charset="2"/>
              <a:buAutoNum type="arabicParenR"/>
            </a:pPr>
            <a:r>
              <a:rPr lang="en-US" sz="3200" dirty="0" smtClean="0"/>
              <a:t> </a:t>
            </a:r>
            <a:r>
              <a:rPr lang="en-US" sz="3200" b="1" dirty="0"/>
              <a:t>Narrative</a:t>
            </a:r>
            <a:r>
              <a:rPr lang="en-US" sz="3200" dirty="0"/>
              <a:t>: recipe in paragraph form with no organization.</a:t>
            </a:r>
          </a:p>
          <a:p>
            <a:pPr marL="514350" indent="-514350" algn="ctr">
              <a:buFont typeface="Wingdings" pitchFamily="2" charset="2"/>
              <a:buAutoNum type="arabicParenR"/>
            </a:pPr>
            <a:endParaRPr lang="en-US" sz="3200" dirty="0"/>
          </a:p>
          <a:p>
            <a:pPr marL="514350" indent="-514350" algn="ctr">
              <a:buAutoNum type="arabicParenR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1"/>
            <a:ext cx="7924800" cy="5105400"/>
          </a:xfrm>
        </p:spPr>
        <p:txBody>
          <a:bodyPr>
            <a:normAutofit fontScale="70000" lnSpcReduction="20000"/>
          </a:bodyPr>
          <a:lstStyle/>
          <a:p>
            <a:pPr marL="666723" indent="-666723">
              <a:buAutoNum type="arabicPeriod" startAt="7"/>
            </a:pPr>
            <a:r>
              <a:rPr lang="en-US" sz="3600" b="1" dirty="0" smtClean="0"/>
              <a:t>When cutting a recipe in half, or when doubling a recipe:</a:t>
            </a:r>
          </a:p>
          <a:p>
            <a:pPr marL="666723" indent="-666723">
              <a:buNone/>
            </a:pPr>
            <a:endParaRPr lang="en-US" b="1" dirty="0" smtClean="0"/>
          </a:p>
          <a:p>
            <a:pPr marL="666723" indent="0" algn="ctr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en-US" sz="3600" dirty="0" smtClean="0"/>
              <a:t>The cooking </a:t>
            </a:r>
            <a:r>
              <a:rPr lang="en-US" sz="3600" b="1" u="sng" dirty="0" smtClean="0"/>
              <a:t>TEMPERATURE</a:t>
            </a:r>
            <a:r>
              <a:rPr lang="en-US" sz="3600" dirty="0" smtClean="0"/>
              <a:t> remains the same, but the </a:t>
            </a:r>
            <a:r>
              <a:rPr lang="en-US" sz="3600" b="1" u="sng" dirty="0" smtClean="0"/>
              <a:t>SIZE</a:t>
            </a:r>
            <a:r>
              <a:rPr lang="en-US" sz="3600" dirty="0" smtClean="0"/>
              <a:t> of the cooking pan and the length of </a:t>
            </a:r>
            <a:r>
              <a:rPr lang="en-US" sz="3600" b="1" u="sng" dirty="0" smtClean="0"/>
              <a:t>TIME</a:t>
            </a:r>
            <a:r>
              <a:rPr lang="en-US" sz="3600" dirty="0" smtClean="0"/>
              <a:t> may be affected.</a:t>
            </a:r>
          </a:p>
          <a:p>
            <a:pPr marL="666723" indent="0" algn="ctr">
              <a:buNone/>
            </a:pPr>
            <a:endParaRPr lang="en-US" sz="3600" dirty="0"/>
          </a:p>
          <a:p>
            <a:pPr marL="666723" indent="0" algn="ctr">
              <a:buNone/>
            </a:pPr>
            <a:r>
              <a:rPr lang="en-US" sz="3600" b="1" dirty="0" smtClean="0"/>
              <a:t>When baking with a glass dish, you need to reduce (lower) the oven temperature by:     </a:t>
            </a:r>
            <a:r>
              <a:rPr lang="en-US" sz="3600" b="1" dirty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25⁰</a:t>
            </a:r>
          </a:p>
          <a:p>
            <a:pPr marL="666723" indent="-666723"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Thawing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SAFEST WAY = Fridge for multiple days if needed. </a:t>
            </a:r>
            <a:endParaRPr lang="en-US" dirty="0"/>
          </a:p>
          <a:p>
            <a:r>
              <a:rPr lang="en-US" dirty="0" smtClean="0"/>
              <a:t>Microwave, if using immediately </a:t>
            </a:r>
          </a:p>
          <a:p>
            <a:r>
              <a:rPr lang="en-US" dirty="0" smtClean="0"/>
              <a:t>Cool running water</a:t>
            </a:r>
          </a:p>
          <a:p>
            <a:r>
              <a:rPr lang="en-US" dirty="0" smtClean="0"/>
              <a:t>As part of the cooking process </a:t>
            </a:r>
          </a:p>
          <a:p>
            <a:r>
              <a:rPr lang="en-US" dirty="0" smtClean="0"/>
              <a:t>NEVER on the counter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Fridge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Set fridge temps to </a:t>
            </a:r>
            <a:r>
              <a:rPr lang="en-US" u="sng" dirty="0" smtClean="0"/>
              <a:t>41</a:t>
            </a:r>
            <a:r>
              <a:rPr lang="en-US" dirty="0" smtClean="0"/>
              <a:t> degrees or </a:t>
            </a:r>
            <a:r>
              <a:rPr lang="en-US" u="sng" dirty="0" smtClean="0"/>
              <a:t>lower</a:t>
            </a:r>
          </a:p>
          <a:p>
            <a:r>
              <a:rPr lang="en-US" dirty="0" smtClean="0"/>
              <a:t>Fridges and freezers need to </a:t>
            </a:r>
            <a:r>
              <a:rPr lang="en-US" b="1" u="sng" dirty="0" smtClean="0"/>
              <a:t>circulate air</a:t>
            </a:r>
            <a:r>
              <a:rPr lang="en-US" dirty="0" smtClean="0"/>
              <a:t> to work properly (this means don’t overload them) </a:t>
            </a:r>
          </a:p>
          <a:p>
            <a:pPr lvl="1"/>
            <a:r>
              <a:rPr lang="en-US" dirty="0" smtClean="0"/>
              <a:t>All foods, especially raw meats should be sealed and wrapped to prevent cross contamination</a:t>
            </a:r>
          </a:p>
          <a:p>
            <a:pPr lvl="1"/>
            <a:r>
              <a:rPr lang="en-US" dirty="0" smtClean="0"/>
              <a:t>Store raw meats separately if possible, if not, always store on them below other prepared foods (lowest shelf or drawer possible)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Meat Storage</a:t>
            </a:r>
            <a:endParaRPr lang="en-US" dirty="0"/>
          </a:p>
        </p:txBody>
      </p:sp>
      <p:pic>
        <p:nvPicPr>
          <p:cNvPr id="1026" name="Picture 2" descr="http://www.pricetag.co.uk/media/catalog/product/cache/1/image/800x800/9df78eab33525d08d6e5fb8d27136e95/i/m/image4_1_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987731"/>
            <a:ext cx="22383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 descr="http://www.wpclipart.com/food/meat/steak/meat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928938"/>
            <a:ext cx="15049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s.gograph.com/thumbs/CSP/CSP350/k218838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957637"/>
            <a:ext cx="1619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http://www.clipartguide.com/clipart_food/wave_fsl016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5153297"/>
            <a:ext cx="16383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00200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00200" y="2105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600200" y="3552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00200" y="518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209800"/>
            <a:ext cx="121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fish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Whole cuts of beef and pork</a:t>
            </a:r>
          </a:p>
          <a:p>
            <a:endParaRPr lang="en-US" dirty="0"/>
          </a:p>
          <a:p>
            <a:r>
              <a:rPr lang="en-US" dirty="0" smtClean="0"/>
              <a:t>Ground meats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poultry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2667000"/>
            <a:ext cx="914400" cy="381000"/>
          </a:xfrm>
          <a:prstGeom prst="straightConnector1">
            <a:avLst/>
          </a:prstGeom>
          <a:ln>
            <a:solidFill>
              <a:srgbClr val="ED0D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3352800"/>
            <a:ext cx="1524000" cy="20002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14800" y="4010025"/>
            <a:ext cx="1447800" cy="1812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27" idx="3"/>
          </p:cNvCxnSpPr>
          <p:nvPr/>
        </p:nvCxnSpPr>
        <p:spPr>
          <a:xfrm flipV="1">
            <a:off x="4048125" y="4495800"/>
            <a:ext cx="1666875" cy="1376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2390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Left overs should not be stored for more than </a:t>
            </a:r>
            <a:r>
              <a:rPr lang="en-US" u="sng" dirty="0" smtClean="0"/>
              <a:t>5 days</a:t>
            </a:r>
          </a:p>
          <a:p>
            <a:r>
              <a:rPr lang="en-US" dirty="0" smtClean="0"/>
              <a:t>If foods are removed from their original container they should be stored in a </a:t>
            </a:r>
            <a:r>
              <a:rPr lang="en-US" b="1" u="sng" dirty="0" smtClean="0"/>
              <a:t>sealed </a:t>
            </a:r>
            <a:r>
              <a:rPr lang="en-US" dirty="0" smtClean="0"/>
              <a:t>container with a proper fitting lid, then </a:t>
            </a:r>
            <a:r>
              <a:rPr lang="en-US" b="1" u="sng" dirty="0" smtClean="0"/>
              <a:t>labeled</a:t>
            </a:r>
            <a:r>
              <a:rPr lang="en-US" dirty="0" smtClean="0"/>
              <a:t> with the </a:t>
            </a:r>
            <a:r>
              <a:rPr lang="en-US" b="1" u="sng" dirty="0" smtClean="0"/>
              <a:t>name</a:t>
            </a:r>
            <a:r>
              <a:rPr lang="en-US" dirty="0" smtClean="0"/>
              <a:t> and original </a:t>
            </a:r>
            <a:r>
              <a:rPr lang="en-US" b="1" u="sng" dirty="0" smtClean="0"/>
              <a:t> use by date </a:t>
            </a:r>
            <a:r>
              <a:rPr lang="en-US" b="1" dirty="0" smtClean="0"/>
              <a:t>on it. </a:t>
            </a:r>
          </a:p>
          <a:p>
            <a:r>
              <a:rPr lang="en-US" b="1" dirty="0" smtClean="0"/>
              <a:t>F.I.F.O= First In First Out</a:t>
            </a:r>
          </a:p>
          <a:p>
            <a:pPr lvl="1"/>
            <a:r>
              <a:rPr lang="en-US" b="1" dirty="0" smtClean="0"/>
              <a:t>This is a rotational storage practice, using the earliest use-by-date first</a:t>
            </a:r>
          </a:p>
          <a:p>
            <a:pPr lvl="1"/>
            <a:r>
              <a:rPr lang="en-US" b="1" dirty="0" smtClean="0">
                <a:hlinkClick r:id="rId2"/>
              </a:rPr>
              <a:t>Chipotle video</a:t>
            </a:r>
          </a:p>
          <a:p>
            <a:r>
              <a:rPr lang="en-US" b="1" dirty="0"/>
              <a:t>When if doubt, </a:t>
            </a:r>
            <a:r>
              <a:rPr lang="en-US" b="1" u="sng" dirty="0"/>
              <a:t>throw it out</a:t>
            </a:r>
            <a:r>
              <a:rPr lang="en-US" b="1" u="sng" dirty="0" smtClean="0"/>
              <a:t>!</a:t>
            </a:r>
            <a:endParaRPr lang="en-US" b="1" dirty="0" smtClean="0">
              <a:hlinkClick r:id="rId2"/>
            </a:endParaRPr>
          </a:p>
          <a:p>
            <a:pPr marL="514350" lvl="1" indent="0">
              <a:buNone/>
            </a:pPr>
            <a:r>
              <a:rPr lang="en-US" b="1" dirty="0" smtClean="0">
                <a:hlinkClick r:id="rId2"/>
              </a:rPr>
              <a:t> </a:t>
            </a:r>
            <a:endParaRPr lang="en-US" b="1" dirty="0" smtClean="0"/>
          </a:p>
          <a:p>
            <a:pPr lvl="1"/>
            <a:endParaRPr lang="en-US" b="1" dirty="0"/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2496</TotalTime>
  <Words>556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Garamond</vt:lpstr>
      <vt:lpstr>Wingdings</vt:lpstr>
      <vt:lpstr>Couture</vt:lpstr>
      <vt:lpstr>Food Prep</vt:lpstr>
      <vt:lpstr>WHEN Preparing to cook:</vt:lpstr>
      <vt:lpstr>Important guidelines:</vt:lpstr>
      <vt:lpstr>3 different recipe formats</vt:lpstr>
      <vt:lpstr>PowerPoint Presentation</vt:lpstr>
      <vt:lpstr>Thawing foods</vt:lpstr>
      <vt:lpstr>Fridge storage</vt:lpstr>
      <vt:lpstr>Proper Meat Storage</vt:lpstr>
      <vt:lpstr>Storing foods</vt:lpstr>
      <vt:lpstr>Cooling foods</vt:lpstr>
      <vt:lpstr>PowerPoint Presentation</vt:lpstr>
      <vt:lpstr>PowerPoint Presentation</vt:lpstr>
      <vt:lpstr>Foodborne illness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Kortney Blackburn</cp:lastModifiedBy>
  <cp:revision>67</cp:revision>
  <dcterms:created xsi:type="dcterms:W3CDTF">2013-01-30T22:00:44Z</dcterms:created>
  <dcterms:modified xsi:type="dcterms:W3CDTF">2017-01-12T21:18:33Z</dcterms:modified>
</cp:coreProperties>
</file>