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5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0D6A4-A09B-4959-9933-A9E28ADFF42A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033B4-1A62-4297-8BFB-4A8759036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0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2121A31-B648-4ECE-B4D6-DAF702B1FFB3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9AFC726-D9E1-46E2-8BBA-019A5142D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Childhood Nutrition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634031"/>
            <a:ext cx="4495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Pre-natal 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7239000" cy="52425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1.  Proper development during the prenatal period depends on the </a:t>
            </a:r>
            <a:r>
              <a:rPr lang="en-US" u="sng" dirty="0"/>
              <a:t>right</a:t>
            </a:r>
            <a:r>
              <a:rPr lang="en-US" dirty="0"/>
              <a:t> </a:t>
            </a:r>
            <a:r>
              <a:rPr lang="en-US" u="sng" dirty="0"/>
              <a:t>nutrients</a:t>
            </a:r>
            <a:r>
              <a:rPr lang="en-US" dirty="0"/>
              <a:t>.  This responsibility falls on the </a:t>
            </a:r>
            <a:r>
              <a:rPr lang="en-US" u="sng" dirty="0"/>
              <a:t>mother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2.  The major nutrients that a mother needs during pregnancy are:</a:t>
            </a:r>
          </a:p>
          <a:p>
            <a:pPr marL="0" indent="0">
              <a:buNone/>
            </a:pPr>
            <a:r>
              <a:rPr lang="en-US" dirty="0"/>
              <a:t>	a.  </a:t>
            </a:r>
            <a:r>
              <a:rPr lang="en-US" u="sng" dirty="0"/>
              <a:t>Protein</a:t>
            </a:r>
            <a:r>
              <a:rPr lang="en-US" dirty="0"/>
              <a:t>		b.  </a:t>
            </a:r>
            <a:r>
              <a:rPr lang="en-US" u="sng" dirty="0"/>
              <a:t>Iron</a:t>
            </a:r>
            <a:r>
              <a:rPr lang="en-US" dirty="0"/>
              <a:t>	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c</a:t>
            </a:r>
            <a:r>
              <a:rPr lang="en-US" dirty="0"/>
              <a:t>.  </a:t>
            </a:r>
            <a:r>
              <a:rPr lang="en-US" u="sng" dirty="0"/>
              <a:t>Calcium</a:t>
            </a:r>
            <a:r>
              <a:rPr lang="en-US" dirty="0"/>
              <a:t>		d.  </a:t>
            </a:r>
            <a:r>
              <a:rPr lang="en-US" u="sng" dirty="0"/>
              <a:t>Folic </a:t>
            </a:r>
            <a:r>
              <a:rPr lang="en-US" u="sng" dirty="0" smtClean="0"/>
              <a:t>Acid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3. Pregnant </a:t>
            </a:r>
            <a:r>
              <a:rPr lang="en-US" dirty="0"/>
              <a:t>women need folic acid within the first </a:t>
            </a:r>
            <a:r>
              <a:rPr lang="en-US" u="sng" dirty="0"/>
              <a:t>28</a:t>
            </a:r>
            <a:r>
              <a:rPr lang="en-US" dirty="0"/>
              <a:t> days to help prevent neural tube defects, such as </a:t>
            </a:r>
            <a:r>
              <a:rPr lang="en-US" u="sng" dirty="0"/>
              <a:t>spina</a:t>
            </a:r>
            <a:r>
              <a:rPr lang="en-US" dirty="0"/>
              <a:t> </a:t>
            </a:r>
            <a:r>
              <a:rPr lang="en-US" u="sng" dirty="0"/>
              <a:t>bifida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Feeding Newborns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0010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are two choices for feeding newborn infants: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 </a:t>
            </a:r>
            <a:r>
              <a:rPr lang="en-US" u="sng" dirty="0"/>
              <a:t>breast-feeding</a:t>
            </a:r>
            <a:r>
              <a:rPr lang="en-US" dirty="0"/>
              <a:t>    2.  </a:t>
            </a:r>
            <a:r>
              <a:rPr lang="en-US" u="sng" dirty="0" smtClean="0"/>
              <a:t>bottle-feeding</a:t>
            </a:r>
          </a:p>
          <a:p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protein in breast milk is more </a:t>
            </a:r>
            <a:r>
              <a:rPr lang="en-US" u="sng" dirty="0"/>
              <a:t>easily</a:t>
            </a:r>
            <a:r>
              <a:rPr lang="en-US" dirty="0"/>
              <a:t> </a:t>
            </a:r>
            <a:r>
              <a:rPr lang="en-US" u="sng" dirty="0"/>
              <a:t>digested</a:t>
            </a:r>
            <a:r>
              <a:rPr lang="en-US" dirty="0"/>
              <a:t> and absorbed than cow’s milk. 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 smtClean="0"/>
              <a:t>The </a:t>
            </a:r>
            <a:r>
              <a:rPr lang="en-US" dirty="0"/>
              <a:t>mother’s breast milk provides many </a:t>
            </a:r>
            <a:r>
              <a:rPr lang="en-US" u="sng" dirty="0"/>
              <a:t>essential</a:t>
            </a:r>
            <a:r>
              <a:rPr lang="en-US" dirty="0"/>
              <a:t> nutrients and </a:t>
            </a:r>
            <a:r>
              <a:rPr lang="en-US" u="sng" dirty="0"/>
              <a:t>anti</a:t>
            </a:r>
            <a:r>
              <a:rPr lang="en-US" dirty="0"/>
              <a:t>-</a:t>
            </a:r>
            <a:r>
              <a:rPr lang="en-US" u="sng" dirty="0"/>
              <a:t>bodies</a:t>
            </a:r>
            <a:r>
              <a:rPr lang="en-US" dirty="0"/>
              <a:t> which help protect the baby from infection.  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A </a:t>
            </a:r>
            <a:r>
              <a:rPr lang="en-US" dirty="0"/>
              <a:t>woman who is breast-feeding should eat the </a:t>
            </a:r>
            <a:r>
              <a:rPr lang="en-US" u="sng" dirty="0"/>
              <a:t>same</a:t>
            </a:r>
            <a:r>
              <a:rPr lang="en-US" dirty="0"/>
              <a:t> kinds of foods recommended during pregnancy and should drink plenty of liquids</a:t>
            </a:r>
            <a:r>
              <a:rPr lang="en-US" dirty="0" smtClean="0"/>
              <a:t>.</a:t>
            </a:r>
          </a:p>
          <a:p>
            <a:pPr marL="0" lv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pPr lvl="0"/>
            <a:r>
              <a:rPr lang="en-US" dirty="0" smtClean="0"/>
              <a:t>After </a:t>
            </a:r>
            <a:r>
              <a:rPr lang="en-US" dirty="0"/>
              <a:t>the first four to six months, the baby will be ready for “</a:t>
            </a:r>
            <a:r>
              <a:rPr lang="en-US" u="sng" dirty="0"/>
              <a:t>solid</a:t>
            </a:r>
            <a:r>
              <a:rPr lang="en-US" dirty="0"/>
              <a:t>” food.  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5700" y="320040"/>
            <a:ext cx="1524000" cy="195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give a </a:t>
            </a:r>
            <a:r>
              <a:rPr lang="en-US" smtClean="0"/>
              <a:t>Baby Honey??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NEVER give a baby </a:t>
            </a:r>
            <a:r>
              <a:rPr lang="en-US" u="sng" dirty="0" smtClean="0"/>
              <a:t>honey.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Infants </a:t>
            </a:r>
            <a:r>
              <a:rPr lang="en-US" dirty="0"/>
              <a:t>do not have the enzymes in their digestive tracts necessary to prevent growth of this bacteria within their bodies.  </a:t>
            </a:r>
            <a:r>
              <a:rPr lang="en-US" b="1" dirty="0"/>
              <a:t>It can be fatal!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733800"/>
            <a:ext cx="184825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2930242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67050"/>
            <a:ext cx="37909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Early Childhood Nutrition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A. A </a:t>
            </a:r>
            <a:r>
              <a:rPr lang="en-US" dirty="0"/>
              <a:t>good rule of thumb regarding serving size is:  </a:t>
            </a:r>
            <a:r>
              <a:rPr lang="en-US" u="sng" dirty="0"/>
              <a:t>1</a:t>
            </a:r>
            <a:r>
              <a:rPr lang="en-US" dirty="0"/>
              <a:t> Tbsp. of </a:t>
            </a:r>
            <a:r>
              <a:rPr lang="en-US" dirty="0" smtClean="0"/>
              <a:t>food </a:t>
            </a:r>
            <a:r>
              <a:rPr lang="en-US" dirty="0"/>
              <a:t>for each </a:t>
            </a:r>
            <a:r>
              <a:rPr lang="en-US" u="sng" dirty="0"/>
              <a:t>year</a:t>
            </a:r>
            <a:r>
              <a:rPr lang="en-US" dirty="0"/>
              <a:t> of the child’s life.   </a:t>
            </a:r>
          </a:p>
          <a:p>
            <a:pPr lvl="0"/>
            <a:r>
              <a:rPr lang="en-US" dirty="0" smtClean="0"/>
              <a:t>Follow </a:t>
            </a:r>
            <a:r>
              <a:rPr lang="en-US" dirty="0" err="1" smtClean="0"/>
              <a:t>MyPlate</a:t>
            </a:r>
            <a:r>
              <a:rPr lang="en-US" dirty="0" smtClean="0"/>
              <a:t> for </a:t>
            </a:r>
            <a:r>
              <a:rPr lang="en-US" dirty="0"/>
              <a:t>Kids.  (Based on ages 6-11).  It states that every child needs:</a:t>
            </a:r>
          </a:p>
          <a:p>
            <a:r>
              <a:rPr lang="en-US" dirty="0"/>
              <a:t>*</a:t>
            </a:r>
            <a:r>
              <a:rPr lang="en-US" u="sng" dirty="0"/>
              <a:t>Grains:  </a:t>
            </a:r>
            <a:r>
              <a:rPr lang="en-US" dirty="0"/>
              <a:t>6 oz. everyday, with half of them being whole grains</a:t>
            </a:r>
          </a:p>
          <a:p>
            <a:r>
              <a:rPr lang="en-US" dirty="0"/>
              <a:t>*</a:t>
            </a:r>
            <a:r>
              <a:rPr lang="en-US" u="sng" dirty="0"/>
              <a:t>Vegetables:  </a:t>
            </a:r>
            <a:r>
              <a:rPr lang="en-US" dirty="0"/>
              <a:t>2 ½ cups everyday</a:t>
            </a:r>
          </a:p>
          <a:p>
            <a:r>
              <a:rPr lang="en-US" dirty="0"/>
              <a:t>*</a:t>
            </a:r>
            <a:r>
              <a:rPr lang="en-US" u="sng" dirty="0"/>
              <a:t>Fruits:</a:t>
            </a:r>
            <a:r>
              <a:rPr lang="en-US" dirty="0"/>
              <a:t> 1 ½ cups everyday</a:t>
            </a:r>
          </a:p>
          <a:p>
            <a:r>
              <a:rPr lang="en-US" dirty="0"/>
              <a:t>*</a:t>
            </a:r>
            <a:r>
              <a:rPr lang="en-US" u="sng" dirty="0"/>
              <a:t>Milk:</a:t>
            </a:r>
            <a:r>
              <a:rPr lang="en-US" dirty="0"/>
              <a:t> 2 to 3 cups everyday</a:t>
            </a:r>
          </a:p>
          <a:p>
            <a:r>
              <a:rPr lang="en-US" dirty="0"/>
              <a:t>*</a:t>
            </a:r>
            <a:r>
              <a:rPr lang="en-US" u="sng" dirty="0"/>
              <a:t>Meat &amp; Beans:</a:t>
            </a:r>
            <a:r>
              <a:rPr lang="en-US" dirty="0"/>
              <a:t>  5 oz. every day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Nutrition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B</a:t>
            </a:r>
            <a:r>
              <a:rPr lang="en-US" dirty="0" smtClean="0"/>
              <a:t>. Children </a:t>
            </a:r>
            <a:r>
              <a:rPr lang="en-US" dirty="0"/>
              <a:t>have very </a:t>
            </a:r>
            <a:r>
              <a:rPr lang="en-US" u="sng" dirty="0"/>
              <a:t>small</a:t>
            </a:r>
            <a:r>
              <a:rPr lang="en-US" dirty="0"/>
              <a:t> stomachs that cannot hold very much food at one time.  </a:t>
            </a:r>
            <a:r>
              <a:rPr lang="en-US" dirty="0" smtClean="0"/>
              <a:t>That’s why we give them </a:t>
            </a:r>
            <a:r>
              <a:rPr lang="en-US" u="sng" dirty="0"/>
              <a:t>snacks </a:t>
            </a:r>
            <a:r>
              <a:rPr lang="en-US" dirty="0"/>
              <a:t>to help supply enough energy and nutrients.  </a:t>
            </a:r>
          </a:p>
          <a:p>
            <a:pPr lvl="0"/>
            <a:r>
              <a:rPr lang="en-US" dirty="0" smtClean="0"/>
              <a:t>Nutrient </a:t>
            </a:r>
            <a:r>
              <a:rPr lang="en-US" dirty="0"/>
              <a:t>dense snacks could include</a:t>
            </a:r>
            <a:r>
              <a:rPr lang="en-US" dirty="0" smtClean="0"/>
              <a:t>:</a:t>
            </a:r>
          </a:p>
          <a:p>
            <a:pPr lvl="0">
              <a:buNone/>
            </a:pPr>
            <a:r>
              <a:rPr lang="en-US" dirty="0" smtClean="0"/>
              <a:t>   *</a:t>
            </a:r>
            <a:r>
              <a:rPr lang="en-US" u="sng" dirty="0"/>
              <a:t>juice, yogurt, milk, fruit, vegetables, cooked meat, unsweetened cereal, whole grain crackers</a:t>
            </a:r>
            <a:endParaRPr lang="en-US" dirty="0"/>
          </a:p>
          <a:p>
            <a:endParaRPr lang="en-US" dirty="0"/>
          </a:p>
          <a:p>
            <a:pPr lvl="0"/>
            <a:r>
              <a:rPr lang="en-US" dirty="0"/>
              <a:t>C</a:t>
            </a:r>
            <a:r>
              <a:rPr lang="en-US" dirty="0" smtClean="0"/>
              <a:t>. Make meals </a:t>
            </a:r>
            <a:r>
              <a:rPr lang="en-US" u="sng" dirty="0" smtClean="0"/>
              <a:t>fun</a:t>
            </a:r>
            <a:r>
              <a:rPr lang="en-US" dirty="0" smtClean="0"/>
              <a:t> by serving </a:t>
            </a:r>
            <a:r>
              <a:rPr lang="en-US" dirty="0"/>
              <a:t>foods that vary in </a:t>
            </a:r>
            <a:r>
              <a:rPr lang="en-US" u="sng" dirty="0"/>
              <a:t>color</a:t>
            </a:r>
            <a:r>
              <a:rPr lang="en-US" dirty="0"/>
              <a:t>, </a:t>
            </a:r>
            <a:r>
              <a:rPr lang="en-US" u="sng" dirty="0"/>
              <a:t>texture</a:t>
            </a:r>
            <a:r>
              <a:rPr lang="en-US" dirty="0"/>
              <a:t>, </a:t>
            </a:r>
            <a:r>
              <a:rPr lang="en-US" u="sng" dirty="0"/>
              <a:t>shape</a:t>
            </a:r>
            <a:r>
              <a:rPr lang="en-US" dirty="0"/>
              <a:t>, </a:t>
            </a:r>
            <a:r>
              <a:rPr lang="en-US" u="sng" dirty="0"/>
              <a:t>size</a:t>
            </a:r>
            <a:r>
              <a:rPr lang="en-US" dirty="0"/>
              <a:t> and </a:t>
            </a:r>
            <a:r>
              <a:rPr lang="en-US" u="sng" dirty="0"/>
              <a:t>temperature</a:t>
            </a:r>
            <a:r>
              <a:rPr lang="en-US" dirty="0"/>
              <a:t>.  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r>
              <a:rPr lang="en-US" dirty="0"/>
              <a:t>D</a:t>
            </a:r>
            <a:r>
              <a:rPr lang="en-US" dirty="0" smtClean="0"/>
              <a:t>. Eat </a:t>
            </a:r>
            <a:r>
              <a:rPr lang="en-US" dirty="0"/>
              <a:t>meals </a:t>
            </a:r>
            <a:r>
              <a:rPr lang="en-US" u="sng" dirty="0"/>
              <a:t>with</a:t>
            </a:r>
            <a:r>
              <a:rPr lang="en-US" dirty="0"/>
              <a:t> </a:t>
            </a:r>
            <a:r>
              <a:rPr lang="en-US" dirty="0" smtClean="0"/>
              <a:t>children</a:t>
            </a:r>
            <a:r>
              <a:rPr lang="en-US" dirty="0"/>
              <a:t> </a:t>
            </a:r>
            <a:r>
              <a:rPr lang="en-US" dirty="0" smtClean="0"/>
              <a:t>and avoid </a:t>
            </a:r>
            <a:r>
              <a:rPr lang="en-US" dirty="0"/>
              <a:t>using food as </a:t>
            </a:r>
            <a:r>
              <a:rPr lang="en-US" u="sng" dirty="0"/>
              <a:t>rewards</a:t>
            </a:r>
            <a:r>
              <a:rPr lang="en-US" dirty="0"/>
              <a:t> or </a:t>
            </a:r>
            <a:r>
              <a:rPr lang="en-US" u="sng" dirty="0"/>
              <a:t>punishments</a:t>
            </a:r>
            <a:r>
              <a:rPr lang="en-US" dirty="0"/>
              <a:t>.  It gives children the wrong impression about the purpose of food.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Nutrition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smtClean="0"/>
              <a:t>E. Don’t </a:t>
            </a:r>
            <a:r>
              <a:rPr lang="en-US" dirty="0"/>
              <a:t>encourage children to become members of the “</a:t>
            </a:r>
            <a:r>
              <a:rPr lang="en-US" u="sng" dirty="0"/>
              <a:t>clean</a:t>
            </a:r>
            <a:r>
              <a:rPr lang="en-US" dirty="0"/>
              <a:t>-</a:t>
            </a:r>
            <a:r>
              <a:rPr lang="en-US" u="sng" dirty="0"/>
              <a:t>your</a:t>
            </a:r>
            <a:r>
              <a:rPr lang="en-US" dirty="0"/>
              <a:t>-</a:t>
            </a:r>
            <a:r>
              <a:rPr lang="en-US" u="sng" dirty="0"/>
              <a:t>plate</a:t>
            </a:r>
            <a:r>
              <a:rPr lang="en-US" dirty="0"/>
              <a:t> society.”  Insisting that they finish all their food, even after their hunger is satisfied, can lead to overeating in later years.</a:t>
            </a:r>
          </a:p>
          <a:p>
            <a:pPr lvl="1"/>
            <a:r>
              <a:rPr lang="en-US" i="1" dirty="0"/>
              <a:t>(Eating habits and attitudes of children usually </a:t>
            </a:r>
            <a:r>
              <a:rPr lang="en-US" i="1" u="sng" dirty="0" smtClean="0"/>
              <a:t>DO NOT </a:t>
            </a:r>
            <a:r>
              <a:rPr lang="en-US" i="1" dirty="0" smtClean="0"/>
              <a:t>change </a:t>
            </a:r>
            <a:r>
              <a:rPr lang="en-US" i="1" dirty="0"/>
              <a:t>in adulthood.)</a:t>
            </a:r>
            <a:endParaRPr lang="en-US" dirty="0"/>
          </a:p>
          <a:p>
            <a:pPr>
              <a:buNone/>
            </a:pPr>
            <a:r>
              <a:rPr lang="en-US" dirty="0"/>
              <a:t> </a:t>
            </a:r>
          </a:p>
          <a:p>
            <a:pPr lvl="0"/>
            <a:r>
              <a:rPr lang="en-US" dirty="0" smtClean="0"/>
              <a:t>F. When </a:t>
            </a:r>
            <a:r>
              <a:rPr lang="en-US" dirty="0"/>
              <a:t>possible, let children </a:t>
            </a:r>
            <a:r>
              <a:rPr lang="en-US" u="sng" dirty="0"/>
              <a:t>choose</a:t>
            </a:r>
            <a:r>
              <a:rPr lang="en-US" dirty="0"/>
              <a:t> what foods they want to eat for some meals.  </a:t>
            </a:r>
            <a:r>
              <a:rPr lang="en-US" dirty="0" smtClean="0"/>
              <a:t>But encourage healthy choices.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Childhood Nutrition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239000" cy="508413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G. </a:t>
            </a:r>
            <a:r>
              <a:rPr lang="en-US" u="sng" dirty="0" smtClean="0"/>
              <a:t>Teach</a:t>
            </a:r>
            <a:r>
              <a:rPr lang="en-US" dirty="0" smtClean="0"/>
              <a:t> </a:t>
            </a:r>
            <a:r>
              <a:rPr lang="en-US" dirty="0"/>
              <a:t>children </a:t>
            </a:r>
            <a:r>
              <a:rPr lang="en-US" dirty="0" smtClean="0"/>
              <a:t>early </a:t>
            </a:r>
            <a:r>
              <a:rPr lang="en-US" dirty="0"/>
              <a:t>how to </a:t>
            </a:r>
            <a:r>
              <a:rPr lang="en-US" u="sng" dirty="0"/>
              <a:t>prepare</a:t>
            </a:r>
            <a:r>
              <a:rPr lang="en-US" dirty="0"/>
              <a:t> nutrient-rich foods by and for themselves.</a:t>
            </a:r>
          </a:p>
          <a:p>
            <a:endParaRPr lang="en-US" dirty="0"/>
          </a:p>
          <a:p>
            <a:pPr lvl="0"/>
            <a:r>
              <a:rPr lang="en-US" dirty="0" smtClean="0"/>
              <a:t>H. Introduce </a:t>
            </a:r>
            <a:r>
              <a:rPr lang="en-US" dirty="0"/>
              <a:t>foods </a:t>
            </a:r>
            <a:r>
              <a:rPr lang="en-US" u="sng" dirty="0"/>
              <a:t>one</a:t>
            </a:r>
            <a:r>
              <a:rPr lang="en-US" dirty="0"/>
              <a:t> at a time, not all at once.</a:t>
            </a:r>
          </a:p>
          <a:p>
            <a:endParaRPr lang="en-US" dirty="0"/>
          </a:p>
          <a:p>
            <a:pPr lvl="0"/>
            <a:r>
              <a:rPr lang="en-US" dirty="0" smtClean="0"/>
              <a:t>I. Children’s </a:t>
            </a:r>
            <a:r>
              <a:rPr lang="en-US" dirty="0"/>
              <a:t>taste-buds are very </a:t>
            </a:r>
            <a:r>
              <a:rPr lang="en-US" u="sng" dirty="0"/>
              <a:t>sensitive</a:t>
            </a:r>
            <a:r>
              <a:rPr lang="en-US" dirty="0"/>
              <a:t>.  Avoid serving extremely spicy, sweet or sour foods. 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J. Encourage kids to drink </a:t>
            </a:r>
            <a:r>
              <a:rPr lang="en-US" u="sng" dirty="0" smtClean="0"/>
              <a:t>water</a:t>
            </a:r>
            <a:r>
              <a:rPr lang="en-US" dirty="0" smtClean="0"/>
              <a:t> instead of sugary drinks like </a:t>
            </a:r>
            <a:r>
              <a:rPr lang="en-US" u="sng" dirty="0" smtClean="0"/>
              <a:t>juice mixes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508</TotalTime>
  <Words>320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Trebuchet MS</vt:lpstr>
      <vt:lpstr>Wingdings</vt:lpstr>
      <vt:lpstr>Wingdings 2</vt:lpstr>
      <vt:lpstr>Opulent</vt:lpstr>
      <vt:lpstr>Childhood Nutrition</vt:lpstr>
      <vt:lpstr>Pre-natal Nutrition</vt:lpstr>
      <vt:lpstr>Feeding Newborns </vt:lpstr>
      <vt:lpstr>Can you give a Baby Honey??</vt:lpstr>
      <vt:lpstr>Early Childhood Nutrition </vt:lpstr>
      <vt:lpstr>Early Childhood Nutrition </vt:lpstr>
      <vt:lpstr>Early Childhood Nutrition </vt:lpstr>
      <vt:lpstr>Early Childhood Nutrition </vt:lpstr>
    </vt:vector>
  </TitlesOfParts>
  <Company>Lehi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Childhood Nutrition</dc:title>
  <dc:creator>lLehi High School</dc:creator>
  <cp:lastModifiedBy>Kortney Blackburn</cp:lastModifiedBy>
  <cp:revision>13</cp:revision>
  <cp:lastPrinted>2015-02-26T19:42:58Z</cp:lastPrinted>
  <dcterms:created xsi:type="dcterms:W3CDTF">2011-02-13T22:00:16Z</dcterms:created>
  <dcterms:modified xsi:type="dcterms:W3CDTF">2016-09-29T17:58:09Z</dcterms:modified>
</cp:coreProperties>
</file>