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Athletes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6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930400"/>
            <a:ext cx="12192000" cy="492759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Water helps the body regulate many important functions: </a:t>
            </a:r>
            <a:endParaRPr lang="en-US" dirty="0" smtClean="0"/>
          </a:p>
          <a:p>
            <a:pPr lvl="1"/>
            <a:r>
              <a:rPr lang="en-US" dirty="0" smtClean="0"/>
              <a:t>temperature 					</a:t>
            </a:r>
          </a:p>
          <a:p>
            <a:pPr lvl="1"/>
            <a:r>
              <a:rPr lang="en-US" dirty="0" smtClean="0"/>
              <a:t>blood pressure</a:t>
            </a:r>
          </a:p>
          <a:p>
            <a:pPr lvl="1"/>
            <a:r>
              <a:rPr lang="en-US" dirty="0" smtClean="0"/>
              <a:t>appropriate </a:t>
            </a:r>
            <a:r>
              <a:rPr lang="en-US" dirty="0"/>
              <a:t>levels of electrolytes in the </a:t>
            </a:r>
            <a:r>
              <a:rPr lang="en-US" dirty="0" smtClean="0"/>
              <a:t>body</a:t>
            </a:r>
          </a:p>
          <a:p>
            <a:pPr lvl="1"/>
            <a:r>
              <a:rPr lang="en-US" dirty="0" smtClean="0"/>
              <a:t>aid </a:t>
            </a:r>
            <a:r>
              <a:rPr lang="en-US" dirty="0"/>
              <a:t>in nutrient </a:t>
            </a:r>
            <a:r>
              <a:rPr lang="en-US" dirty="0" smtClean="0"/>
              <a:t>transportation</a:t>
            </a:r>
            <a:endParaRPr lang="en-US" dirty="0"/>
          </a:p>
          <a:p>
            <a:pPr lvl="1"/>
            <a:r>
              <a:rPr lang="en-US" dirty="0" smtClean="0"/>
              <a:t>helps </a:t>
            </a:r>
            <a:r>
              <a:rPr lang="en-US" dirty="0"/>
              <a:t>with recovery from intense </a:t>
            </a:r>
            <a:r>
              <a:rPr lang="en-US" dirty="0" smtClean="0"/>
              <a:t>training</a:t>
            </a:r>
            <a:endParaRPr lang="en-US" dirty="0"/>
          </a:p>
          <a:p>
            <a:pPr lvl="0"/>
            <a:r>
              <a:rPr lang="en-US" dirty="0"/>
              <a:t>Allowing the body to become dehydrated can cause </a:t>
            </a:r>
            <a:endParaRPr lang="en-US" dirty="0" smtClean="0"/>
          </a:p>
          <a:p>
            <a:pPr lvl="1"/>
            <a:r>
              <a:rPr lang="en-US" dirty="0" smtClean="0"/>
              <a:t>Decreased performance</a:t>
            </a:r>
          </a:p>
          <a:p>
            <a:pPr lvl="1"/>
            <a:r>
              <a:rPr lang="en-US" dirty="0" smtClean="0"/>
              <a:t>Muscle cramps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ltered </a:t>
            </a:r>
            <a:r>
              <a:rPr lang="en-US" dirty="0"/>
              <a:t>blood </a:t>
            </a:r>
            <a:r>
              <a:rPr lang="en-US" dirty="0" smtClean="0"/>
              <a:t>pressure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eight </a:t>
            </a:r>
            <a:r>
              <a:rPr lang="en-US" dirty="0"/>
              <a:t>loss during </a:t>
            </a:r>
            <a:r>
              <a:rPr lang="en-US" dirty="0" smtClean="0"/>
              <a:t>exercise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elayed </a:t>
            </a:r>
            <a:r>
              <a:rPr lang="en-US" dirty="0"/>
              <a:t>recovery </a:t>
            </a:r>
            <a:r>
              <a:rPr lang="en-US" dirty="0" smtClean="0"/>
              <a:t>time</a:t>
            </a:r>
            <a:endParaRPr lang="en-US" dirty="0"/>
          </a:p>
          <a:p>
            <a:pPr lvl="0"/>
            <a:r>
              <a:rPr lang="en-US" dirty="0" smtClean="0"/>
              <a:t>Drinking </a:t>
            </a:r>
            <a:r>
              <a:rPr lang="en-US" dirty="0"/>
              <a:t>too much water can </a:t>
            </a:r>
            <a:r>
              <a:rPr lang="en-US" u="sng" dirty="0"/>
              <a:t>alter electrolytes and cause bodily harm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Athletes should drink water </a:t>
            </a:r>
            <a:r>
              <a:rPr lang="en-US" u="sng" dirty="0"/>
              <a:t>before and after </a:t>
            </a:r>
            <a:r>
              <a:rPr lang="en-US" dirty="0"/>
              <a:t>an event even if they don’t feel thirsty and about </a:t>
            </a:r>
            <a:r>
              <a:rPr lang="en-US" u="sng" dirty="0"/>
              <a:t>every 15 minutes </a:t>
            </a:r>
            <a:r>
              <a:rPr lang="en-US" dirty="0"/>
              <a:t>during an event.</a:t>
            </a:r>
          </a:p>
          <a:p>
            <a:pPr lvl="0"/>
            <a:r>
              <a:rPr lang="en-US" dirty="0"/>
              <a:t>Consider a sport drink for workouts </a:t>
            </a:r>
            <a:r>
              <a:rPr lang="en-US" u="sng" dirty="0"/>
              <a:t>over 45 minutes </a:t>
            </a:r>
            <a:r>
              <a:rPr lang="en-US" dirty="0"/>
              <a:t>or workouts in the </a:t>
            </a:r>
            <a:r>
              <a:rPr lang="en-US" u="sng" dirty="0"/>
              <a:t>heat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lvl="0"/>
            <a:r>
              <a:rPr lang="en-US" b="1" u="sng" dirty="0" smtClean="0"/>
              <a:t>Electrolyte and protein </a:t>
            </a:r>
            <a:r>
              <a:rPr lang="en-US" dirty="0" smtClean="0"/>
              <a:t>replacement is recommended after a workout. </a:t>
            </a:r>
          </a:p>
          <a:p>
            <a:pPr lvl="0"/>
            <a:r>
              <a:rPr lang="en-US" dirty="0" smtClean="0"/>
              <a:t>Aim to </a:t>
            </a:r>
            <a:r>
              <a:rPr lang="en-US" dirty="0"/>
              <a:t>replenish </a:t>
            </a:r>
            <a:r>
              <a:rPr lang="en-US" u="sng" dirty="0"/>
              <a:t>150%</a:t>
            </a:r>
            <a:r>
              <a:rPr lang="en-US" dirty="0"/>
              <a:t> of lost fluid after training or </a:t>
            </a:r>
            <a:r>
              <a:rPr lang="en-US" dirty="0" smtClean="0"/>
              <a:t>monitoring </a:t>
            </a:r>
            <a:r>
              <a:rPr lang="en-US" dirty="0"/>
              <a:t>urine color (pale yellow is ideal).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5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Athletes </a:t>
            </a:r>
            <a:r>
              <a:rPr lang="en-US" dirty="0"/>
              <a:t>need to </a:t>
            </a:r>
            <a:r>
              <a:rPr lang="en-US" dirty="0" smtClean="0"/>
              <a:t>get: </a:t>
            </a:r>
          </a:p>
          <a:p>
            <a:pPr lvl="1"/>
            <a:r>
              <a:rPr lang="en-US" dirty="0" smtClean="0"/>
              <a:t>55 </a:t>
            </a:r>
            <a:r>
              <a:rPr lang="en-US" dirty="0"/>
              <a:t>to 60 percent of their calories from </a:t>
            </a:r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20 </a:t>
            </a:r>
            <a:r>
              <a:rPr lang="en-US" dirty="0"/>
              <a:t>to 25 percent of their calories from </a:t>
            </a:r>
            <a:r>
              <a:rPr lang="en-US" dirty="0" smtClean="0"/>
              <a:t>fat </a:t>
            </a:r>
          </a:p>
          <a:p>
            <a:pPr lvl="1"/>
            <a:r>
              <a:rPr lang="en-US" dirty="0" smtClean="0"/>
              <a:t>15 </a:t>
            </a:r>
            <a:r>
              <a:rPr lang="en-US" dirty="0"/>
              <a:t>to 20 percent from protein.</a:t>
            </a:r>
          </a:p>
          <a:p>
            <a:r>
              <a:rPr lang="en-US" b="1" u="sng" dirty="0" smtClean="0"/>
              <a:t>Nutrient dense </a:t>
            </a:r>
            <a:r>
              <a:rPr lang="en-US" dirty="0" smtClean="0"/>
              <a:t>foods are required because of high energy output</a:t>
            </a:r>
          </a:p>
          <a:p>
            <a:r>
              <a:rPr lang="en-US" dirty="0"/>
              <a:t> </a:t>
            </a:r>
            <a:r>
              <a:rPr lang="en-US" dirty="0" smtClean="0"/>
              <a:t>Muscle is built by </a:t>
            </a:r>
            <a:r>
              <a:rPr lang="en-US" b="1" u="sng" dirty="0" smtClean="0"/>
              <a:t>exercise</a:t>
            </a:r>
            <a:r>
              <a:rPr lang="en-US" dirty="0" smtClean="0"/>
              <a:t> not by eating </a:t>
            </a:r>
            <a:r>
              <a:rPr lang="en-US" b="1" u="sng" dirty="0" smtClean="0"/>
              <a:t>extra protein or using steroids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Pre-event/exercise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last meal before a competition or intense exercise should be </a:t>
            </a:r>
            <a:r>
              <a:rPr lang="en-US" b="1" u="sng" dirty="0"/>
              <a:t>complex carb</a:t>
            </a:r>
            <a:r>
              <a:rPr lang="en-US" dirty="0"/>
              <a:t>-rich meal (grains, fruit, starchy veggies, milk, and </a:t>
            </a:r>
            <a:r>
              <a:rPr lang="en-US" dirty="0" smtClean="0"/>
              <a:t>yogurt) with a </a:t>
            </a:r>
            <a:r>
              <a:rPr lang="en-US" dirty="0"/>
              <a:t>moderate amount of </a:t>
            </a:r>
            <a:r>
              <a:rPr lang="en-US" b="1" u="sng" dirty="0"/>
              <a:t>protein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u="sng" dirty="0" smtClean="0"/>
              <a:t>low in fat and fiber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smtClean="0"/>
              <a:t> Meals should be consumed </a:t>
            </a:r>
            <a:r>
              <a:rPr lang="en-US" b="1" u="sng" dirty="0" smtClean="0"/>
              <a:t>2-4 </a:t>
            </a:r>
            <a:r>
              <a:rPr lang="en-US" dirty="0"/>
              <a:t>hours before training or competition.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have a sensitive stomach, consume the last meal 4 hours before and sip on a sport drink or easily digestible carbohydrate-filled snack in the hour prior.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During an event/exercise: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Carbohydrates</a:t>
            </a:r>
            <a:r>
              <a:rPr lang="en-US" dirty="0" smtClean="0"/>
              <a:t> are </a:t>
            </a:r>
            <a:r>
              <a:rPr lang="en-US" dirty="0"/>
              <a:t>the body’s primary energy source during exercise. </a:t>
            </a:r>
            <a:endParaRPr lang="en-US" dirty="0" smtClean="0"/>
          </a:p>
          <a:p>
            <a:pPr lvl="1"/>
            <a:r>
              <a:rPr lang="en-US" dirty="0"/>
              <a:t>During exercise, the body draws glycogen to fuel working muscles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Dietary </a:t>
            </a:r>
            <a:r>
              <a:rPr lang="en-US" dirty="0"/>
              <a:t>carbohydrates (grains, fruit, starchy veggies, milk and yogurt) are stored </a:t>
            </a:r>
            <a:r>
              <a:rPr lang="en-US" b="1" u="sng" dirty="0"/>
              <a:t>in the liver and in the muscle as glycogen. </a:t>
            </a:r>
            <a:endParaRPr lang="en-US" b="1" u="sng" dirty="0" smtClean="0"/>
          </a:p>
          <a:p>
            <a:pPr lvl="1"/>
            <a:r>
              <a:rPr lang="en-US" dirty="0" smtClean="0"/>
              <a:t>During </a:t>
            </a:r>
            <a:r>
              <a:rPr lang="en-US" dirty="0"/>
              <a:t>exercise carbs help improve performance by: reducing the risk of hypoglycemia (low blood sugar), providing fuel for actively working muscles, and being forced to slow down or stop. </a:t>
            </a:r>
            <a:endParaRPr lang="en-US" dirty="0" smtClean="0"/>
          </a:p>
          <a:p>
            <a:pPr lvl="0"/>
            <a:r>
              <a:rPr lang="en-US" dirty="0" smtClean="0"/>
              <a:t>Eat or drink </a:t>
            </a:r>
            <a:r>
              <a:rPr lang="en-US" b="1" u="sng" dirty="0" smtClean="0"/>
              <a:t>small amounts </a:t>
            </a:r>
            <a:r>
              <a:rPr lang="en-US" dirty="0" smtClean="0"/>
              <a:t>of protein </a:t>
            </a:r>
            <a:r>
              <a:rPr lang="en-US" dirty="0"/>
              <a:t>and fats (you don’t want your body to start breaking down muscle for energy).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body is primed to replenish lost nutrients soon after </a:t>
            </a:r>
            <a:r>
              <a:rPr lang="en-US" dirty="0" smtClean="0"/>
              <a:t>exercise; within </a:t>
            </a:r>
            <a:r>
              <a:rPr lang="en-US" b="1" u="sng" dirty="0"/>
              <a:t>15-60 minutes.</a:t>
            </a:r>
            <a:endParaRPr lang="en-US" sz="1600" b="1" u="sng" dirty="0"/>
          </a:p>
          <a:p>
            <a:pPr lvl="0"/>
            <a:r>
              <a:rPr lang="en-US" dirty="0"/>
              <a:t>Recovery </a:t>
            </a:r>
            <a:r>
              <a:rPr lang="en-US" dirty="0" smtClean="0"/>
              <a:t>diet:</a:t>
            </a:r>
            <a:endParaRPr lang="en-US" sz="1600" dirty="0"/>
          </a:p>
          <a:p>
            <a:pPr lvl="1"/>
            <a:r>
              <a:rPr lang="en-US" dirty="0" smtClean="0"/>
              <a:t>FLUIDS (water, chocolate milk, Gatorade) </a:t>
            </a:r>
          </a:p>
          <a:p>
            <a:pPr lvl="1"/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PROTEINS</a:t>
            </a:r>
          </a:p>
          <a:p>
            <a:pPr lvl="2"/>
            <a:r>
              <a:rPr lang="en-US" dirty="0" smtClean="0"/>
              <a:t>Low amounts of  good fats which usually comes from eating other foods</a:t>
            </a:r>
          </a:p>
          <a:p>
            <a:pPr lvl="2"/>
            <a:endParaRPr lang="en-US" dirty="0"/>
          </a:p>
          <a:p>
            <a:r>
              <a:rPr lang="en-US" dirty="0" smtClean="0"/>
              <a:t>Most burn out comes from </a:t>
            </a:r>
            <a:r>
              <a:rPr lang="en-US" b="1" u="sng" dirty="0" smtClean="0"/>
              <a:t>bad nutrition and lack of sleep/ recovery </a:t>
            </a:r>
          </a:p>
        </p:txBody>
      </p:sp>
    </p:spTree>
    <p:extLst>
      <p:ext uri="{BB962C8B-B14F-4D97-AF65-F5344CB8AC3E}">
        <p14:creationId xmlns:p14="http://schemas.microsoft.com/office/powerpoint/2010/main" val="4772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1616</TotalTime>
  <Words>315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Athletes </vt:lpstr>
      <vt:lpstr>Hydration</vt:lpstr>
      <vt:lpstr>Training </vt:lpstr>
      <vt:lpstr>Pre-event/exercise</vt:lpstr>
      <vt:lpstr>During an event/exercise: </vt:lpstr>
      <vt:lpstr>Recovery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Athletes </dc:title>
  <dc:creator>Kortney Blackburn</dc:creator>
  <cp:lastModifiedBy>Kortney Blackburn</cp:lastModifiedBy>
  <cp:revision>14</cp:revision>
  <dcterms:created xsi:type="dcterms:W3CDTF">2016-03-16T19:38:27Z</dcterms:created>
  <dcterms:modified xsi:type="dcterms:W3CDTF">2018-04-10T14:18:57Z</dcterms:modified>
</cp:coreProperties>
</file>